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4" r:id="rId20"/>
    <p:sldId id="336" r:id="rId21"/>
    <p:sldId id="337" r:id="rId22"/>
    <p:sldId id="338" r:id="rId23"/>
    <p:sldId id="339" r:id="rId24"/>
    <p:sldId id="340" r:id="rId25"/>
    <p:sldId id="319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</p:sldIdLst>
  <p:sldSz cx="12192000" cy="6858000"/>
  <p:notesSz cx="6858000" cy="9144000"/>
  <p:embeddedFontLst>
    <p:embeddedFont>
      <p:font typeface="Arial Unicode MS" panose="020B0604020202020204" charset="-128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5"/>
    <a:srgbClr val="292B51"/>
    <a:srgbClr val="FF9C00"/>
    <a:srgbClr val="292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7BD47E-66CE-40F2-92B3-B5BE723819B7}" v="25" dt="2025-04-28T00:58:36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 autoAdjust="0"/>
    <p:restoredTop sz="94318" autoAdjust="0"/>
  </p:normalViewPr>
  <p:slideViewPr>
    <p:cSldViewPr snapToGrid="0">
      <p:cViewPr varScale="1">
        <p:scale>
          <a:sx n="62" d="100"/>
          <a:sy n="62" d="100"/>
        </p:scale>
        <p:origin x="84" y="924"/>
      </p:cViewPr>
      <p:guideLst>
        <p:guide orient="horz" pos="2160"/>
        <p:guide pos="397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Lopes Rios" userId="026aa1b822791703" providerId="LiveId" clId="{0E58A061-678B-ED42-A75A-53576356B513}"/>
    <pc:docChg chg="undo custSel addSld delSld modSld">
      <pc:chgData name="Álvaro Lopes Rios" userId="026aa1b822791703" providerId="LiveId" clId="{0E58A061-678B-ED42-A75A-53576356B513}" dt="2025-04-08T21:26:19.423" v="492" actId="20577"/>
      <pc:docMkLst>
        <pc:docMk/>
      </pc:docMkLst>
      <pc:sldChg chg="modSp mod">
        <pc:chgData name="Álvaro Lopes Rios" userId="026aa1b822791703" providerId="LiveId" clId="{0E58A061-678B-ED42-A75A-53576356B513}" dt="2025-04-08T21:07:41.168" v="65" actId="20577"/>
        <pc:sldMkLst>
          <pc:docMk/>
          <pc:sldMk cId="3259157615" sldId="256"/>
        </pc:sldMkLst>
        <pc:spChg chg="mod">
          <ac:chgData name="Álvaro Lopes Rios" userId="026aa1b822791703" providerId="LiveId" clId="{0E58A061-678B-ED42-A75A-53576356B513}" dt="2025-04-08T21:06:07.005" v="1" actId="20577"/>
          <ac:spMkLst>
            <pc:docMk/>
            <pc:sldMk cId="3259157615" sldId="256"/>
            <ac:spMk id="14" creationId="{6B71D5D0-8E57-CFC1-01D0-0B1DC8038188}"/>
          </ac:spMkLst>
        </pc:spChg>
        <pc:spChg chg="mod">
          <ac:chgData name="Álvaro Lopes Rios" userId="026aa1b822791703" providerId="LiveId" clId="{0E58A061-678B-ED42-A75A-53576356B513}" dt="2025-04-08T21:07:41.168" v="65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E58A061-678B-ED42-A75A-53576356B513}" dt="2025-04-08T21:06:48.161" v="6" actId="12"/>
          <ac:spMkLst>
            <pc:docMk/>
            <pc:sldMk cId="3259157615" sldId="256"/>
            <ac:spMk id="18" creationId="{0A2C1268-5150-7C91-384A-DDD01C45DBF7}"/>
          </ac:spMkLst>
        </pc:spChg>
        <pc:spChg chg="mod">
          <ac:chgData name="Álvaro Lopes Rios" userId="026aa1b822791703" providerId="LiveId" clId="{0E58A061-678B-ED42-A75A-53576356B513}" dt="2025-04-08T21:06:57.235" v="17" actId="20577"/>
          <ac:spMkLst>
            <pc:docMk/>
            <pc:sldMk cId="3259157615" sldId="256"/>
            <ac:spMk id="29" creationId="{CC542CED-9182-15D1-DC54-E1C6BD944752}"/>
          </ac:spMkLst>
        </pc:spChg>
      </pc:sldChg>
      <pc:sldChg chg="del">
        <pc:chgData name="Álvaro Lopes Rios" userId="026aa1b822791703" providerId="LiveId" clId="{0E58A061-678B-ED42-A75A-53576356B513}" dt="2025-04-08T21:07:12.729" v="18" actId="2696"/>
        <pc:sldMkLst>
          <pc:docMk/>
          <pc:sldMk cId="3198972994" sldId="264"/>
        </pc:sldMkLst>
      </pc:sldChg>
      <pc:sldChg chg="addSp delSp modSp mod modAnim">
        <pc:chgData name="Álvaro Lopes Rios" userId="026aa1b822791703" providerId="LiveId" clId="{0E58A061-678B-ED42-A75A-53576356B513}" dt="2025-04-08T21:08:43.049" v="85" actId="1076"/>
        <pc:sldMkLst>
          <pc:docMk/>
          <pc:sldMk cId="2550624656" sldId="265"/>
        </pc:sldMkLst>
      </pc:sldChg>
      <pc:sldChg chg="del">
        <pc:chgData name="Álvaro Lopes Rios" userId="026aa1b822791703" providerId="LiveId" clId="{0E58A061-678B-ED42-A75A-53576356B513}" dt="2025-04-08T21:07:12.748" v="19" actId="2696"/>
        <pc:sldMkLst>
          <pc:docMk/>
          <pc:sldMk cId="3546858538" sldId="271"/>
        </pc:sldMkLst>
      </pc:sldChg>
      <pc:sldChg chg="addSp delSp modSp add mod">
        <pc:chgData name="Álvaro Lopes Rios" userId="026aa1b822791703" providerId="LiveId" clId="{0E58A061-678B-ED42-A75A-53576356B513}" dt="2025-04-08T21:10:07.400" v="111" actId="1076"/>
        <pc:sldMkLst>
          <pc:docMk/>
          <pc:sldMk cId="2932180575" sldId="299"/>
        </pc:sldMkLst>
      </pc:sldChg>
      <pc:sldChg chg="addSp delSp modSp add mod">
        <pc:chgData name="Álvaro Lopes Rios" userId="026aa1b822791703" providerId="LiveId" clId="{0E58A061-678B-ED42-A75A-53576356B513}" dt="2025-04-08T21:11:58.617" v="137" actId="20577"/>
        <pc:sldMkLst>
          <pc:docMk/>
          <pc:sldMk cId="70629775" sldId="300"/>
        </pc:sldMkLst>
      </pc:sldChg>
      <pc:sldChg chg="addSp modSp add mod">
        <pc:chgData name="Álvaro Lopes Rios" userId="026aa1b822791703" providerId="LiveId" clId="{0E58A061-678B-ED42-A75A-53576356B513}" dt="2025-04-08T21:13:17.765" v="181" actId="1076"/>
        <pc:sldMkLst>
          <pc:docMk/>
          <pc:sldMk cId="2503213766" sldId="301"/>
        </pc:sldMkLst>
      </pc:sldChg>
      <pc:sldChg chg="addSp delSp modSp add mod">
        <pc:chgData name="Álvaro Lopes Rios" userId="026aa1b822791703" providerId="LiveId" clId="{0E58A061-678B-ED42-A75A-53576356B513}" dt="2025-04-08T21:16:13.363" v="331" actId="1076"/>
        <pc:sldMkLst>
          <pc:docMk/>
          <pc:sldMk cId="2622518179" sldId="302"/>
        </pc:sldMkLst>
      </pc:sldChg>
      <pc:sldChg chg="addSp delSp modSp add mod">
        <pc:chgData name="Álvaro Lopes Rios" userId="026aa1b822791703" providerId="LiveId" clId="{0E58A061-678B-ED42-A75A-53576356B513}" dt="2025-04-08T21:19:46.025" v="447" actId="1076"/>
        <pc:sldMkLst>
          <pc:docMk/>
          <pc:sldMk cId="3090996666" sldId="303"/>
        </pc:sldMkLst>
      </pc:sldChg>
      <pc:sldChg chg="addSp delSp modSp add mod">
        <pc:chgData name="Álvaro Lopes Rios" userId="026aa1b822791703" providerId="LiveId" clId="{0E58A061-678B-ED42-A75A-53576356B513}" dt="2025-04-08T21:22:05.926" v="466" actId="113"/>
        <pc:sldMkLst>
          <pc:docMk/>
          <pc:sldMk cId="1362533864" sldId="304"/>
        </pc:sldMkLst>
      </pc:sldChg>
      <pc:sldChg chg="addSp delSp modSp add mod">
        <pc:chgData name="Álvaro Lopes Rios" userId="026aa1b822791703" providerId="LiveId" clId="{0E58A061-678B-ED42-A75A-53576356B513}" dt="2025-04-08T21:25:30.558" v="483" actId="20577"/>
        <pc:sldMkLst>
          <pc:docMk/>
          <pc:sldMk cId="665575587" sldId="305"/>
        </pc:sldMkLst>
      </pc:sldChg>
      <pc:sldChg chg="add">
        <pc:chgData name="Álvaro Lopes Rios" userId="026aa1b822791703" providerId="LiveId" clId="{0E58A061-678B-ED42-A75A-53576356B513}" dt="2025-04-08T21:25:35.702" v="484" actId="2890"/>
        <pc:sldMkLst>
          <pc:docMk/>
          <pc:sldMk cId="1015568406" sldId="306"/>
        </pc:sldMkLst>
      </pc:sldChg>
      <pc:sldChg chg="modSp add mod">
        <pc:chgData name="Álvaro Lopes Rios" userId="026aa1b822791703" providerId="LiveId" clId="{0E58A061-678B-ED42-A75A-53576356B513}" dt="2025-04-08T21:26:19.423" v="492" actId="20577"/>
        <pc:sldMkLst>
          <pc:docMk/>
          <pc:sldMk cId="1608474361" sldId="307"/>
        </pc:sldMkLst>
      </pc:sldChg>
    </pc:docChg>
  </pc:docChgLst>
  <pc:docChgLst>
    <pc:chgData name="Álvaro Lopes Rios" userId="026aa1b822791703" providerId="LiveId" clId="{056453B5-AA00-409A-8583-B66E8541DF8F}"/>
    <pc:docChg chg="undo custSel addSld delSld modSld sldOrd">
      <pc:chgData name="Álvaro Lopes Rios" userId="026aa1b822791703" providerId="LiveId" clId="{056453B5-AA00-409A-8583-B66E8541DF8F}" dt="2025-04-13T20:36:56.125" v="1026"/>
      <pc:docMkLst>
        <pc:docMk/>
      </pc:docMkLst>
      <pc:sldChg chg="modSp mod">
        <pc:chgData name="Álvaro Lopes Rios" userId="026aa1b822791703" providerId="LiveId" clId="{056453B5-AA00-409A-8583-B66E8541DF8F}" dt="2025-04-13T20:09:36.770" v="216" actId="20577"/>
        <pc:sldMkLst>
          <pc:docMk/>
          <pc:sldMk cId="3259157615" sldId="256"/>
        </pc:sldMkLst>
        <pc:spChg chg="mod">
          <ac:chgData name="Álvaro Lopes Rios" userId="026aa1b822791703" providerId="LiveId" clId="{056453B5-AA00-409A-8583-B66E8541DF8F}" dt="2025-04-13T20:06:37.345" v="4" actId="20577"/>
          <ac:spMkLst>
            <pc:docMk/>
            <pc:sldMk cId="3259157615" sldId="256"/>
            <ac:spMk id="14" creationId="{6B71D5D0-8E57-CFC1-01D0-0B1DC8038188}"/>
          </ac:spMkLst>
        </pc:spChg>
        <pc:spChg chg="mod">
          <ac:chgData name="Álvaro Lopes Rios" userId="026aa1b822791703" providerId="LiveId" clId="{056453B5-AA00-409A-8583-B66E8541DF8F}" dt="2025-04-13T20:08:27.866" v="103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56453B5-AA00-409A-8583-B66E8541DF8F}" dt="2025-04-13T20:09:26.999" v="212" actId="20577"/>
          <ac:spMkLst>
            <pc:docMk/>
            <pc:sldMk cId="3259157615" sldId="256"/>
            <ac:spMk id="18" creationId="{0A2C1268-5150-7C91-384A-DDD01C45DBF7}"/>
          </ac:spMkLst>
        </pc:spChg>
        <pc:spChg chg="mod">
          <ac:chgData name="Álvaro Lopes Rios" userId="026aa1b822791703" providerId="LiveId" clId="{056453B5-AA00-409A-8583-B66E8541DF8F}" dt="2025-04-13T20:09:36.770" v="216" actId="20577"/>
          <ac:spMkLst>
            <pc:docMk/>
            <pc:sldMk cId="3259157615" sldId="256"/>
            <ac:spMk id="29" creationId="{CC542CED-9182-15D1-DC54-E1C6BD944752}"/>
          </ac:spMkLst>
        </pc:spChg>
      </pc:sldChg>
      <pc:sldChg chg="add del">
        <pc:chgData name="Álvaro Lopes Rios" userId="026aa1b822791703" providerId="LiveId" clId="{056453B5-AA00-409A-8583-B66E8541DF8F}" dt="2025-04-13T20:06:30.342" v="1"/>
        <pc:sldMkLst>
          <pc:docMk/>
          <pc:sldMk cId="1873230578" sldId="308"/>
        </pc:sldMkLst>
      </pc:sldChg>
      <pc:sldChg chg="add">
        <pc:chgData name="Álvaro Lopes Rios" userId="026aa1b822791703" providerId="LiveId" clId="{056453B5-AA00-409A-8583-B66E8541DF8F}" dt="2025-04-13T20:06:33.332" v="2"/>
        <pc:sldMkLst>
          <pc:docMk/>
          <pc:sldMk cId="2535692706" sldId="308"/>
        </pc:sldMkLst>
      </pc:sldChg>
      <pc:sldChg chg="addSp delSp modSp add mod ord">
        <pc:chgData name="Álvaro Lopes Rios" userId="026aa1b822791703" providerId="LiveId" clId="{056453B5-AA00-409A-8583-B66E8541DF8F}" dt="2025-04-13T20:11:39.560" v="244" actId="14734"/>
        <pc:sldMkLst>
          <pc:docMk/>
          <pc:sldMk cId="976736434" sldId="309"/>
        </pc:sldMkLst>
        <pc:spChg chg="mod">
          <ac:chgData name="Álvaro Lopes Rios" userId="026aa1b822791703" providerId="LiveId" clId="{056453B5-AA00-409A-8583-B66E8541DF8F}" dt="2025-04-13T20:10:11.906" v="237" actId="20577"/>
          <ac:spMkLst>
            <pc:docMk/>
            <pc:sldMk cId="976736434" sldId="309"/>
            <ac:spMk id="6" creationId="{C04597AE-4037-6569-B7B2-183EAE88F5C1}"/>
          </ac:spMkLst>
        </pc:spChg>
        <pc:graphicFrameChg chg="add mod modGraphic">
          <ac:chgData name="Álvaro Lopes Rios" userId="026aa1b822791703" providerId="LiveId" clId="{056453B5-AA00-409A-8583-B66E8541DF8F}" dt="2025-04-13T20:11:39.560" v="244" actId="14734"/>
          <ac:graphicFrameMkLst>
            <pc:docMk/>
            <pc:sldMk cId="976736434" sldId="309"/>
            <ac:graphicFrameMk id="3" creationId="{AD131386-50EE-EC51-38FE-E04DD87082EF}"/>
          </ac:graphicFrameMkLst>
        </pc:graphicFrameChg>
      </pc:sldChg>
      <pc:sldChg chg="addSp delSp modSp add mod">
        <pc:chgData name="Álvaro Lopes Rios" userId="026aa1b822791703" providerId="LiveId" clId="{056453B5-AA00-409A-8583-B66E8541DF8F}" dt="2025-04-13T20:12:33.977" v="275" actId="1076"/>
        <pc:sldMkLst>
          <pc:docMk/>
          <pc:sldMk cId="2004583632" sldId="310"/>
        </pc:sldMkLst>
        <pc:spChg chg="mod">
          <ac:chgData name="Álvaro Lopes Rios" userId="026aa1b822791703" providerId="LiveId" clId="{056453B5-AA00-409A-8583-B66E8541DF8F}" dt="2025-04-13T20:12:20.501" v="273" actId="20577"/>
          <ac:spMkLst>
            <pc:docMk/>
            <pc:sldMk cId="2004583632" sldId="310"/>
            <ac:spMk id="6" creationId="{5C26C855-1BB3-9E3B-20A0-5DB81E04086E}"/>
          </ac:spMkLst>
        </pc:spChg>
        <pc:picChg chg="add mod">
          <ac:chgData name="Álvaro Lopes Rios" userId="026aa1b822791703" providerId="LiveId" clId="{056453B5-AA00-409A-8583-B66E8541DF8F}" dt="2025-04-13T20:12:33.977" v="275" actId="1076"/>
          <ac:picMkLst>
            <pc:docMk/>
            <pc:sldMk cId="2004583632" sldId="310"/>
            <ac:picMk id="9" creationId="{A8CAA121-2B7C-A6DD-39BB-D00407AA5D61}"/>
          </ac:picMkLst>
        </pc:picChg>
      </pc:sldChg>
      <pc:sldChg chg="addSp delSp modSp add mod">
        <pc:chgData name="Álvaro Lopes Rios" userId="026aa1b822791703" providerId="LiveId" clId="{056453B5-AA00-409A-8583-B66E8541DF8F}" dt="2025-04-13T20:14:09.335" v="301" actId="478"/>
        <pc:sldMkLst>
          <pc:docMk/>
          <pc:sldMk cId="2981878506" sldId="311"/>
        </pc:sldMkLst>
        <pc:spChg chg="mod">
          <ac:chgData name="Álvaro Lopes Rios" userId="026aa1b822791703" providerId="LiveId" clId="{056453B5-AA00-409A-8583-B66E8541DF8F}" dt="2025-04-13T20:13:02.630" v="287" actId="20577"/>
          <ac:spMkLst>
            <pc:docMk/>
            <pc:sldMk cId="2981878506" sldId="311"/>
            <ac:spMk id="6" creationId="{45A89FE4-38B6-BA02-280A-963E9738F7B6}"/>
          </ac:spMkLst>
        </pc:spChg>
        <pc:picChg chg="add mod">
          <ac:chgData name="Álvaro Lopes Rios" userId="026aa1b822791703" providerId="LiveId" clId="{056453B5-AA00-409A-8583-B66E8541DF8F}" dt="2025-04-13T20:13:17.782" v="290" actId="1076"/>
          <ac:picMkLst>
            <pc:docMk/>
            <pc:sldMk cId="2981878506" sldId="311"/>
            <ac:picMk id="7" creationId="{3833A9DD-0508-A7C1-2C2C-4721CFDE6C29}"/>
          </ac:picMkLst>
        </pc:picChg>
      </pc:sldChg>
      <pc:sldChg chg="addSp modSp add mod">
        <pc:chgData name="Álvaro Lopes Rios" userId="026aa1b822791703" providerId="LiveId" clId="{056453B5-AA00-409A-8583-B66E8541DF8F}" dt="2025-04-13T20:15:00.941" v="319" actId="1076"/>
        <pc:sldMkLst>
          <pc:docMk/>
          <pc:sldMk cId="2524403777" sldId="312"/>
        </pc:sldMkLst>
        <pc:spChg chg="mod">
          <ac:chgData name="Álvaro Lopes Rios" userId="026aa1b822791703" providerId="LiveId" clId="{056453B5-AA00-409A-8583-B66E8541DF8F}" dt="2025-04-13T20:14:20.584" v="310" actId="20577"/>
          <ac:spMkLst>
            <pc:docMk/>
            <pc:sldMk cId="2524403777" sldId="312"/>
            <ac:spMk id="6" creationId="{5A0B3D20-B640-61F1-CA8B-B383044ADE92}"/>
          </ac:spMkLst>
        </pc:spChg>
        <pc:spChg chg="mod">
          <ac:chgData name="Álvaro Lopes Rios" userId="026aa1b822791703" providerId="LiveId" clId="{056453B5-AA00-409A-8583-B66E8541DF8F}" dt="2025-04-13T20:14:48.569" v="318" actId="15"/>
          <ac:spMkLst>
            <pc:docMk/>
            <pc:sldMk cId="2524403777" sldId="312"/>
            <ac:spMk id="14" creationId="{33B7BE0F-23A8-C6AF-F05F-485D0503E0B6}"/>
          </ac:spMkLst>
        </pc:spChg>
        <pc:picChg chg="add mod">
          <ac:chgData name="Álvaro Lopes Rios" userId="026aa1b822791703" providerId="LiveId" clId="{056453B5-AA00-409A-8583-B66E8541DF8F}" dt="2025-04-13T20:14:16.278" v="304" actId="1076"/>
          <ac:picMkLst>
            <pc:docMk/>
            <pc:sldMk cId="2524403777" sldId="312"/>
            <ac:picMk id="3" creationId="{09785D33-1A6B-1919-79B6-EAB4BB3A7C4C}"/>
          </ac:picMkLst>
        </pc:picChg>
        <pc:picChg chg="mod">
          <ac:chgData name="Álvaro Lopes Rios" userId="026aa1b822791703" providerId="LiveId" clId="{056453B5-AA00-409A-8583-B66E8541DF8F}" dt="2025-04-13T20:15:00.941" v="319" actId="1076"/>
          <ac:picMkLst>
            <pc:docMk/>
            <pc:sldMk cId="2524403777" sldId="312"/>
            <ac:picMk id="7" creationId="{EFAFCEF2-DF60-E927-5B5A-15E7C870123B}"/>
          </ac:picMkLst>
        </pc:picChg>
      </pc:sldChg>
      <pc:sldChg chg="addSp delSp modSp add mod">
        <pc:chgData name="Álvaro Lopes Rios" userId="026aa1b822791703" providerId="LiveId" clId="{056453B5-AA00-409A-8583-B66E8541DF8F}" dt="2025-04-13T20:15:49.664" v="338" actId="1076"/>
        <pc:sldMkLst>
          <pc:docMk/>
          <pc:sldMk cId="4154841719" sldId="313"/>
        </pc:sldMkLst>
        <pc:spChg chg="mod">
          <ac:chgData name="Álvaro Lopes Rios" userId="026aa1b822791703" providerId="LiveId" clId="{056453B5-AA00-409A-8583-B66E8541DF8F}" dt="2025-04-13T20:15:20.157" v="330" actId="20577"/>
          <ac:spMkLst>
            <pc:docMk/>
            <pc:sldMk cId="4154841719" sldId="313"/>
            <ac:spMk id="6" creationId="{F84D1D73-4E28-3711-7AA3-42565A06DE23}"/>
          </ac:spMkLst>
        </pc:spChg>
        <pc:spChg chg="add mod">
          <ac:chgData name="Álvaro Lopes Rios" userId="026aa1b822791703" providerId="LiveId" clId="{056453B5-AA00-409A-8583-B66E8541DF8F}" dt="2025-04-13T20:15:49.664" v="338" actId="1076"/>
          <ac:spMkLst>
            <pc:docMk/>
            <pc:sldMk cId="4154841719" sldId="313"/>
            <ac:spMk id="11" creationId="{2EA3DF1B-C487-4866-2466-38CC5B62B785}"/>
          </ac:spMkLst>
        </pc:spChg>
      </pc:sldChg>
      <pc:sldChg chg="modSp add mod ord">
        <pc:chgData name="Álvaro Lopes Rios" userId="026aa1b822791703" providerId="LiveId" clId="{056453B5-AA00-409A-8583-B66E8541DF8F}" dt="2025-04-13T20:16:54.059" v="508" actId="20577"/>
        <pc:sldMkLst>
          <pc:docMk/>
          <pc:sldMk cId="2539230407" sldId="314"/>
        </pc:sldMkLst>
        <pc:spChg chg="mod">
          <ac:chgData name="Álvaro Lopes Rios" userId="026aa1b822791703" providerId="LiveId" clId="{056453B5-AA00-409A-8583-B66E8541DF8F}" dt="2025-04-13T20:16:06.568" v="343" actId="20577"/>
          <ac:spMkLst>
            <pc:docMk/>
            <pc:sldMk cId="2539230407" sldId="314"/>
            <ac:spMk id="14" creationId="{54F2FF30-1EA1-690D-79DA-B8593B266466}"/>
          </ac:spMkLst>
        </pc:spChg>
        <pc:spChg chg="mod">
          <ac:chgData name="Álvaro Lopes Rios" userId="026aa1b822791703" providerId="LiveId" clId="{056453B5-AA00-409A-8583-B66E8541DF8F}" dt="2025-04-13T20:16:20.790" v="390" actId="20577"/>
          <ac:spMkLst>
            <pc:docMk/>
            <pc:sldMk cId="2539230407" sldId="314"/>
            <ac:spMk id="15" creationId="{6F346950-0201-7ACE-3E15-1A724C24FCFB}"/>
          </ac:spMkLst>
        </pc:spChg>
        <pc:spChg chg="mod">
          <ac:chgData name="Álvaro Lopes Rios" userId="026aa1b822791703" providerId="LiveId" clId="{056453B5-AA00-409A-8583-B66E8541DF8F}" dt="2025-04-13T20:16:49.053" v="506" actId="20577"/>
          <ac:spMkLst>
            <pc:docMk/>
            <pc:sldMk cId="2539230407" sldId="314"/>
            <ac:spMk id="18" creationId="{EF5AA160-7A5F-C4F1-457B-D831DDCB70D1}"/>
          </ac:spMkLst>
        </pc:spChg>
        <pc:spChg chg="mod">
          <ac:chgData name="Álvaro Lopes Rios" userId="026aa1b822791703" providerId="LiveId" clId="{056453B5-AA00-409A-8583-B66E8541DF8F}" dt="2025-04-13T20:16:54.059" v="508" actId="20577"/>
          <ac:spMkLst>
            <pc:docMk/>
            <pc:sldMk cId="2539230407" sldId="314"/>
            <ac:spMk id="29" creationId="{D63DB75B-8635-2624-63A0-FF97348F9F26}"/>
          </ac:spMkLst>
        </pc:spChg>
      </pc:sldChg>
      <pc:sldChg chg="addSp modSp add mod ord">
        <pc:chgData name="Álvaro Lopes Rios" userId="026aa1b822791703" providerId="LiveId" clId="{056453B5-AA00-409A-8583-B66E8541DF8F}" dt="2025-04-13T20:18:51.997" v="580" actId="1076"/>
        <pc:sldMkLst>
          <pc:docMk/>
          <pc:sldMk cId="919745054" sldId="315"/>
        </pc:sldMkLst>
        <pc:spChg chg="add mod">
          <ac:chgData name="Álvaro Lopes Rios" userId="026aa1b822791703" providerId="LiveId" clId="{056453B5-AA00-409A-8583-B66E8541DF8F}" dt="2025-04-13T20:18:51.997" v="580" actId="1076"/>
          <ac:spMkLst>
            <pc:docMk/>
            <pc:sldMk cId="919745054" sldId="315"/>
            <ac:spMk id="9" creationId="{CF8B4066-7A2A-AEF1-9B68-B5F8B788FB6E}"/>
          </ac:spMkLst>
        </pc:spChg>
        <pc:spChg chg="mod">
          <ac:chgData name="Álvaro Lopes Rios" userId="026aa1b822791703" providerId="LiveId" clId="{056453B5-AA00-409A-8583-B66E8541DF8F}" dt="2025-04-13T20:17:50.470" v="517" actId="20577"/>
          <ac:spMkLst>
            <pc:docMk/>
            <pc:sldMk cId="919745054" sldId="315"/>
            <ac:spMk id="11" creationId="{3EA72CC9-5986-AA9A-9DAC-7FE504B68036}"/>
          </ac:spMkLst>
        </pc:spChg>
      </pc:sldChg>
      <pc:sldChg chg="addSp modSp add mod ord">
        <pc:chgData name="Álvaro Lopes Rios" userId="026aa1b822791703" providerId="LiveId" clId="{056453B5-AA00-409A-8583-B66E8541DF8F}" dt="2025-04-13T20:30:38.522" v="908" actId="20577"/>
        <pc:sldMkLst>
          <pc:docMk/>
          <pc:sldMk cId="1279702735" sldId="316"/>
        </pc:sldMkLst>
        <pc:spChg chg="mod">
          <ac:chgData name="Álvaro Lopes Rios" userId="026aa1b822791703" providerId="LiveId" clId="{056453B5-AA00-409A-8583-B66E8541DF8F}" dt="2025-04-13T20:19:26.260" v="585" actId="20577"/>
          <ac:spMkLst>
            <pc:docMk/>
            <pc:sldMk cId="1279702735" sldId="316"/>
            <ac:spMk id="14" creationId="{AEEA671E-96EA-5FFE-281E-D18C5C305EF6}"/>
          </ac:spMkLst>
        </pc:spChg>
        <pc:spChg chg="mod">
          <ac:chgData name="Álvaro Lopes Rios" userId="026aa1b822791703" providerId="LiveId" clId="{056453B5-AA00-409A-8583-B66E8541DF8F}" dt="2025-04-13T20:30:07.512" v="777" actId="20577"/>
          <ac:spMkLst>
            <pc:docMk/>
            <pc:sldMk cId="1279702735" sldId="316"/>
            <ac:spMk id="15" creationId="{9C456E33-BB5E-F270-0171-D47E23FCE53A}"/>
          </ac:spMkLst>
        </pc:spChg>
        <pc:spChg chg="mod">
          <ac:chgData name="Álvaro Lopes Rios" userId="026aa1b822791703" providerId="LiveId" clId="{056453B5-AA00-409A-8583-B66E8541DF8F}" dt="2025-04-13T20:30:38.522" v="908" actId="20577"/>
          <ac:spMkLst>
            <pc:docMk/>
            <pc:sldMk cId="1279702735" sldId="316"/>
            <ac:spMk id="18" creationId="{31260BD6-061C-33F7-E251-445FF304AB52}"/>
          </ac:spMkLst>
        </pc:spChg>
        <pc:spChg chg="mod">
          <ac:chgData name="Álvaro Lopes Rios" userId="026aa1b822791703" providerId="LiveId" clId="{056453B5-AA00-409A-8583-B66E8541DF8F}" dt="2025-04-13T20:23:36.260" v="637" actId="20577"/>
          <ac:spMkLst>
            <pc:docMk/>
            <pc:sldMk cId="1279702735" sldId="316"/>
            <ac:spMk id="29" creationId="{1189705C-8000-348A-9CE8-9C29910ECBBC}"/>
          </ac:spMkLst>
        </pc:spChg>
      </pc:sldChg>
      <pc:sldChg chg="add del">
        <pc:chgData name="Álvaro Lopes Rios" userId="026aa1b822791703" providerId="LiveId" clId="{056453B5-AA00-409A-8583-B66E8541DF8F}" dt="2025-04-13T20:26:31.903" v="687"/>
        <pc:sldMkLst>
          <pc:docMk/>
          <pc:sldMk cId="1355168798" sldId="317"/>
        </pc:sldMkLst>
      </pc:sldChg>
      <pc:sldChg chg="addSp delSp modSp add mod ord">
        <pc:chgData name="Álvaro Lopes Rios" userId="026aa1b822791703" providerId="LiveId" clId="{056453B5-AA00-409A-8583-B66E8541DF8F}" dt="2025-04-13T20:33:13.540" v="930" actId="20577"/>
        <pc:sldMkLst>
          <pc:docMk/>
          <pc:sldMk cId="2598513079" sldId="317"/>
        </pc:sldMkLst>
        <pc:spChg chg="mod">
          <ac:chgData name="Álvaro Lopes Rios" userId="026aa1b822791703" providerId="LiveId" clId="{056453B5-AA00-409A-8583-B66E8541DF8F}" dt="2025-04-13T20:33:13.540" v="930" actId="20577"/>
          <ac:spMkLst>
            <pc:docMk/>
            <pc:sldMk cId="2598513079" sldId="317"/>
            <ac:spMk id="6" creationId="{77900FBF-CDE1-5FB5-E1D8-E8B7E7D0D40F}"/>
          </ac:spMkLst>
        </pc:spChg>
        <pc:spChg chg="add mod">
          <ac:chgData name="Álvaro Lopes Rios" userId="026aa1b822791703" providerId="LiveId" clId="{056453B5-AA00-409A-8583-B66E8541DF8F}" dt="2025-04-13T20:32:54.971" v="913" actId="20577"/>
          <ac:spMkLst>
            <pc:docMk/>
            <pc:sldMk cId="2598513079" sldId="317"/>
            <ac:spMk id="9" creationId="{4476578C-DD6C-BDD8-6FFC-C2D8B1565ED1}"/>
          </ac:spMkLst>
        </pc:spChg>
      </pc:sldChg>
      <pc:sldChg chg="modSp add mod">
        <pc:chgData name="Álvaro Lopes Rios" userId="026aa1b822791703" providerId="LiveId" clId="{056453B5-AA00-409A-8583-B66E8541DF8F}" dt="2025-04-13T20:27:50.489" v="738" actId="20577"/>
        <pc:sldMkLst>
          <pc:docMk/>
          <pc:sldMk cId="3145095121" sldId="318"/>
        </pc:sldMkLst>
      </pc:sldChg>
      <pc:sldChg chg="modSp add mod">
        <pc:chgData name="Álvaro Lopes Rios" userId="026aa1b822791703" providerId="LiveId" clId="{056453B5-AA00-409A-8583-B66E8541DF8F}" dt="2025-04-13T20:33:39.352" v="952" actId="20577"/>
        <pc:sldMkLst>
          <pc:docMk/>
          <pc:sldMk cId="67616127" sldId="319"/>
        </pc:sldMkLst>
        <pc:spChg chg="mod">
          <ac:chgData name="Álvaro Lopes Rios" userId="026aa1b822791703" providerId="LiveId" clId="{056453B5-AA00-409A-8583-B66E8541DF8F}" dt="2025-04-13T20:33:28.914" v="948" actId="20577"/>
          <ac:spMkLst>
            <pc:docMk/>
            <pc:sldMk cId="67616127" sldId="319"/>
            <ac:spMk id="6" creationId="{207DCA8E-05E0-016B-D314-6816553CAB54}"/>
          </ac:spMkLst>
        </pc:spChg>
        <pc:spChg chg="mod">
          <ac:chgData name="Álvaro Lopes Rios" userId="026aa1b822791703" providerId="LiveId" clId="{056453B5-AA00-409A-8583-B66E8541DF8F}" dt="2025-04-13T20:33:39.352" v="952" actId="20577"/>
          <ac:spMkLst>
            <pc:docMk/>
            <pc:sldMk cId="67616127" sldId="319"/>
            <ac:spMk id="9" creationId="{71F4B37A-7FC7-E0A0-98A0-BFA6CCF0D262}"/>
          </ac:spMkLst>
        </pc:spChg>
      </pc:sldChg>
      <pc:sldChg chg="modSp add mod">
        <pc:chgData name="Álvaro Lopes Rios" userId="026aa1b822791703" providerId="LiveId" clId="{056453B5-AA00-409A-8583-B66E8541DF8F}" dt="2025-04-13T20:34:05.941" v="972" actId="20577"/>
        <pc:sldMkLst>
          <pc:docMk/>
          <pc:sldMk cId="3099150945" sldId="320"/>
        </pc:sldMkLst>
      </pc:sldChg>
      <pc:sldChg chg="addSp delSp modSp add mod">
        <pc:chgData name="Álvaro Lopes Rios" userId="026aa1b822791703" providerId="LiveId" clId="{056453B5-AA00-409A-8583-B66E8541DF8F}" dt="2025-04-13T20:34:57.687" v="982" actId="255"/>
        <pc:sldMkLst>
          <pc:docMk/>
          <pc:sldMk cId="3331526331" sldId="321"/>
        </pc:sldMkLst>
      </pc:sldChg>
      <pc:sldChg chg="addSp modSp add mod ord">
        <pc:chgData name="Álvaro Lopes Rios" userId="026aa1b822791703" providerId="LiveId" clId="{056453B5-AA00-409A-8583-B66E8541DF8F}" dt="2025-04-13T20:36:18.158" v="1010" actId="21"/>
        <pc:sldMkLst>
          <pc:docMk/>
          <pc:sldMk cId="3026642204" sldId="322"/>
        </pc:sldMkLst>
      </pc:sldChg>
      <pc:sldChg chg="modSp add mod">
        <pc:chgData name="Álvaro Lopes Rios" userId="026aa1b822791703" providerId="LiveId" clId="{056453B5-AA00-409A-8583-B66E8541DF8F}" dt="2025-04-13T20:36:56.125" v="1026"/>
        <pc:sldMkLst>
          <pc:docMk/>
          <pc:sldMk cId="134775222" sldId="323"/>
        </pc:sldMkLst>
      </pc:sldChg>
    </pc:docChg>
  </pc:docChgLst>
  <pc:docChgLst>
    <pc:chgData name="Álvaro Lopes Rios" userId="026aa1b822791703" providerId="LiveId" clId="{30EF2285-5A64-054E-9103-E1614DE6759C}"/>
    <pc:docChg chg="undo custSel addSld delSld modSld sldOrd">
      <pc:chgData name="Álvaro Lopes Rios" userId="026aa1b822791703" providerId="LiveId" clId="{30EF2285-5A64-054E-9103-E1614DE6759C}" dt="2025-04-23T13:51:15.189" v="1032" actId="20577"/>
      <pc:docMkLst>
        <pc:docMk/>
      </pc:docMkLst>
      <pc:sldChg chg="modSp mod">
        <pc:chgData name="Álvaro Lopes Rios" userId="026aa1b822791703" providerId="LiveId" clId="{30EF2285-5A64-054E-9103-E1614DE6759C}" dt="2025-04-23T13:51:15.189" v="1032" actId="20577"/>
        <pc:sldMkLst>
          <pc:docMk/>
          <pc:sldMk cId="1279702735" sldId="316"/>
        </pc:sldMkLst>
        <pc:spChg chg="mod">
          <ac:chgData name="Álvaro Lopes Rios" userId="026aa1b822791703" providerId="LiveId" clId="{30EF2285-5A64-054E-9103-E1614DE6759C}" dt="2025-04-23T13:06:36.720" v="11" actId="20577"/>
          <ac:spMkLst>
            <pc:docMk/>
            <pc:sldMk cId="1279702735" sldId="316"/>
            <ac:spMk id="14" creationId="{AEEA671E-96EA-5FFE-281E-D18C5C305EF6}"/>
          </ac:spMkLst>
        </pc:spChg>
        <pc:spChg chg="mod">
          <ac:chgData name="Álvaro Lopes Rios" userId="026aa1b822791703" providerId="LiveId" clId="{30EF2285-5A64-054E-9103-E1614DE6759C}" dt="2025-04-23T13:50:33.225" v="795" actId="20577"/>
          <ac:spMkLst>
            <pc:docMk/>
            <pc:sldMk cId="1279702735" sldId="316"/>
            <ac:spMk id="15" creationId="{9C456E33-BB5E-F270-0171-D47E23FCE53A}"/>
          </ac:spMkLst>
        </pc:spChg>
        <pc:spChg chg="mod">
          <ac:chgData name="Álvaro Lopes Rios" userId="026aa1b822791703" providerId="LiveId" clId="{30EF2285-5A64-054E-9103-E1614DE6759C}" dt="2025-04-23T13:51:15.189" v="1032" actId="20577"/>
          <ac:spMkLst>
            <pc:docMk/>
            <pc:sldMk cId="1279702735" sldId="316"/>
            <ac:spMk id="18" creationId="{31260BD6-061C-33F7-E251-445FF304AB52}"/>
          </ac:spMkLst>
        </pc:spChg>
        <pc:spChg chg="mod">
          <ac:chgData name="Álvaro Lopes Rios" userId="026aa1b822791703" providerId="LiveId" clId="{30EF2285-5A64-054E-9103-E1614DE6759C}" dt="2025-04-23T13:06:06.583" v="9" actId="20577"/>
          <ac:spMkLst>
            <pc:docMk/>
            <pc:sldMk cId="1279702735" sldId="316"/>
            <ac:spMk id="29" creationId="{1189705C-8000-348A-9CE8-9C29910ECBBC}"/>
          </ac:spMkLst>
        </pc:spChg>
      </pc:sldChg>
      <pc:sldChg chg="modSp mod">
        <pc:chgData name="Álvaro Lopes Rios" userId="026aa1b822791703" providerId="LiveId" clId="{30EF2285-5A64-054E-9103-E1614DE6759C}" dt="2025-04-23T13:11:46.882" v="226" actId="255"/>
        <pc:sldMkLst>
          <pc:docMk/>
          <pc:sldMk cId="2598513079" sldId="317"/>
        </pc:sldMkLst>
        <pc:spChg chg="mod">
          <ac:chgData name="Álvaro Lopes Rios" userId="026aa1b822791703" providerId="LiveId" clId="{30EF2285-5A64-054E-9103-E1614DE6759C}" dt="2025-04-23T13:09:21.813" v="90" actId="20577"/>
          <ac:spMkLst>
            <pc:docMk/>
            <pc:sldMk cId="2598513079" sldId="317"/>
            <ac:spMk id="6" creationId="{77900FBF-CDE1-5FB5-E1D8-E8B7E7D0D40F}"/>
          </ac:spMkLst>
        </pc:spChg>
        <pc:spChg chg="mod">
          <ac:chgData name="Álvaro Lopes Rios" userId="026aa1b822791703" providerId="LiveId" clId="{30EF2285-5A64-054E-9103-E1614DE6759C}" dt="2025-04-23T13:11:46.882" v="226" actId="255"/>
          <ac:spMkLst>
            <pc:docMk/>
            <pc:sldMk cId="2598513079" sldId="317"/>
            <ac:spMk id="9" creationId="{4476578C-DD6C-BDD8-6FFC-C2D8B1565ED1}"/>
          </ac:spMkLst>
        </pc:spChg>
      </pc:sldChg>
      <pc:sldChg chg="modSp mod">
        <pc:chgData name="Álvaro Lopes Rios" userId="026aa1b822791703" providerId="LiveId" clId="{30EF2285-5A64-054E-9103-E1614DE6759C}" dt="2025-04-23T13:49:33.613" v="745" actId="255"/>
        <pc:sldMkLst>
          <pc:docMk/>
          <pc:sldMk cId="67616127" sldId="319"/>
        </pc:sldMkLst>
        <pc:spChg chg="mod">
          <ac:chgData name="Álvaro Lopes Rios" userId="026aa1b822791703" providerId="LiveId" clId="{30EF2285-5A64-054E-9103-E1614DE6759C}" dt="2025-04-23T13:46:04.184" v="691" actId="20577"/>
          <ac:spMkLst>
            <pc:docMk/>
            <pc:sldMk cId="67616127" sldId="319"/>
            <ac:spMk id="6" creationId="{207DCA8E-05E0-016B-D314-6816553CAB54}"/>
          </ac:spMkLst>
        </pc:spChg>
        <pc:spChg chg="mod">
          <ac:chgData name="Álvaro Lopes Rios" userId="026aa1b822791703" providerId="LiveId" clId="{30EF2285-5A64-054E-9103-E1614DE6759C}" dt="2025-04-23T13:49:33.613" v="745" actId="255"/>
          <ac:spMkLst>
            <pc:docMk/>
            <pc:sldMk cId="67616127" sldId="319"/>
            <ac:spMk id="9" creationId="{71F4B37A-7FC7-E0A0-98A0-BFA6CCF0D262}"/>
          </ac:spMkLst>
        </pc:spChg>
      </pc:sldChg>
      <pc:sldChg chg="modSp add mod">
        <pc:chgData name="Álvaro Lopes Rios" userId="026aa1b822791703" providerId="LiveId" clId="{30EF2285-5A64-054E-9103-E1614DE6759C}" dt="2025-04-23T13:11:42.322" v="225" actId="255"/>
        <pc:sldMkLst>
          <pc:docMk/>
          <pc:sldMk cId="1566899214" sldId="325"/>
        </pc:sldMkLst>
        <pc:spChg chg="mod">
          <ac:chgData name="Álvaro Lopes Rios" userId="026aa1b822791703" providerId="LiveId" clId="{30EF2285-5A64-054E-9103-E1614DE6759C}" dt="2025-04-23T13:11:42.322" v="225" actId="255"/>
          <ac:spMkLst>
            <pc:docMk/>
            <pc:sldMk cId="1566899214" sldId="325"/>
            <ac:spMk id="9" creationId="{93CC62B7-6B8C-BA23-FA92-804FDFDAE97D}"/>
          </ac:spMkLst>
        </pc:spChg>
      </pc:sldChg>
      <pc:sldChg chg="modSp add mod">
        <pc:chgData name="Álvaro Lopes Rios" userId="026aa1b822791703" providerId="LiveId" clId="{30EF2285-5A64-054E-9103-E1614DE6759C}" dt="2025-04-23T13:11:38.624" v="224" actId="255"/>
        <pc:sldMkLst>
          <pc:docMk/>
          <pc:sldMk cId="3938609808" sldId="326"/>
        </pc:sldMkLst>
        <pc:spChg chg="mod">
          <ac:chgData name="Álvaro Lopes Rios" userId="026aa1b822791703" providerId="LiveId" clId="{30EF2285-5A64-054E-9103-E1614DE6759C}" dt="2025-04-23T13:10:38.548" v="152" actId="20577"/>
          <ac:spMkLst>
            <pc:docMk/>
            <pc:sldMk cId="3938609808" sldId="326"/>
            <ac:spMk id="6" creationId="{FE5AC283-E778-94BD-3A15-410D819D0E93}"/>
          </ac:spMkLst>
        </pc:spChg>
        <pc:spChg chg="mod">
          <ac:chgData name="Álvaro Lopes Rios" userId="026aa1b822791703" providerId="LiveId" clId="{30EF2285-5A64-054E-9103-E1614DE6759C}" dt="2025-04-23T13:11:38.624" v="224" actId="255"/>
          <ac:spMkLst>
            <pc:docMk/>
            <pc:sldMk cId="3938609808" sldId="326"/>
            <ac:spMk id="9" creationId="{A2076D91-6D8C-747E-8214-E738440024BF}"/>
          </ac:spMkLst>
        </pc:spChg>
      </pc:sldChg>
      <pc:sldChg chg="modSp add mod">
        <pc:chgData name="Álvaro Lopes Rios" userId="026aa1b822791703" providerId="LiveId" clId="{30EF2285-5A64-054E-9103-E1614DE6759C}" dt="2025-04-23T13:11:54.587" v="229" actId="15"/>
        <pc:sldMkLst>
          <pc:docMk/>
          <pc:sldMk cId="1202599148" sldId="327"/>
        </pc:sldMkLst>
        <pc:spChg chg="mod">
          <ac:chgData name="Álvaro Lopes Rios" userId="026aa1b822791703" providerId="LiveId" clId="{30EF2285-5A64-054E-9103-E1614DE6759C}" dt="2025-04-23T13:11:54.587" v="229" actId="15"/>
          <ac:spMkLst>
            <pc:docMk/>
            <pc:sldMk cId="1202599148" sldId="327"/>
            <ac:spMk id="9" creationId="{93B864EA-D6B4-8A60-B17E-2FF6ED2EA6A3}"/>
          </ac:spMkLst>
        </pc:spChg>
      </pc:sldChg>
      <pc:sldChg chg="addSp delSp modSp add mod">
        <pc:chgData name="Álvaro Lopes Rios" userId="026aa1b822791703" providerId="LiveId" clId="{30EF2285-5A64-054E-9103-E1614DE6759C}" dt="2025-04-23T13:14:07.776" v="316" actId="478"/>
        <pc:sldMkLst>
          <pc:docMk/>
          <pc:sldMk cId="2724894618" sldId="328"/>
        </pc:sldMkLst>
        <pc:spChg chg="mod">
          <ac:chgData name="Álvaro Lopes Rios" userId="026aa1b822791703" providerId="LiveId" clId="{30EF2285-5A64-054E-9103-E1614DE6759C}" dt="2025-04-23T13:12:39.847" v="304" actId="20577"/>
          <ac:spMkLst>
            <pc:docMk/>
            <pc:sldMk cId="2724894618" sldId="328"/>
            <ac:spMk id="6" creationId="{583BD38D-67B0-3392-9F4F-33D362FAB1DF}"/>
          </ac:spMkLst>
        </pc:spChg>
        <pc:spChg chg="mod">
          <ac:chgData name="Álvaro Lopes Rios" userId="026aa1b822791703" providerId="LiveId" clId="{30EF2285-5A64-054E-9103-E1614DE6759C}" dt="2025-04-23T13:12:53.034" v="308" actId="20577"/>
          <ac:spMkLst>
            <pc:docMk/>
            <pc:sldMk cId="2724894618" sldId="328"/>
            <ac:spMk id="9" creationId="{506C58C2-FD01-5276-2132-F29D19DF4ED1}"/>
          </ac:spMkLst>
        </pc:spChg>
      </pc:sldChg>
      <pc:sldChg chg="delSp modSp add mod">
        <pc:chgData name="Álvaro Lopes Rios" userId="026aa1b822791703" providerId="LiveId" clId="{30EF2285-5A64-054E-9103-E1614DE6759C}" dt="2025-04-23T13:14:23.568" v="332"/>
        <pc:sldMkLst>
          <pc:docMk/>
          <pc:sldMk cId="747505485" sldId="329"/>
        </pc:sldMkLst>
        <pc:spChg chg="mod">
          <ac:chgData name="Álvaro Lopes Rios" userId="026aa1b822791703" providerId="LiveId" clId="{30EF2285-5A64-054E-9103-E1614DE6759C}" dt="2025-04-23T13:14:17.261" v="329" actId="20577"/>
          <ac:spMkLst>
            <pc:docMk/>
            <pc:sldMk cId="747505485" sldId="329"/>
            <ac:spMk id="9" creationId="{4EFA6845-25DD-EBB7-CD7B-6ABFD5AD37B2}"/>
          </ac:spMkLst>
        </pc:spChg>
      </pc:sldChg>
      <pc:sldChg chg="modSp add mod ord">
        <pc:chgData name="Álvaro Lopes Rios" userId="026aa1b822791703" providerId="LiveId" clId="{30EF2285-5A64-054E-9103-E1614DE6759C}" dt="2025-04-23T13:25:03.748" v="423" actId="20577"/>
        <pc:sldMkLst>
          <pc:docMk/>
          <pc:sldMk cId="1263694678" sldId="330"/>
        </pc:sldMkLst>
        <pc:spChg chg="mod">
          <ac:chgData name="Álvaro Lopes Rios" userId="026aa1b822791703" providerId="LiveId" clId="{30EF2285-5A64-054E-9103-E1614DE6759C}" dt="2025-04-23T13:22:52.975" v="361" actId="20577"/>
          <ac:spMkLst>
            <pc:docMk/>
            <pc:sldMk cId="1263694678" sldId="330"/>
            <ac:spMk id="6" creationId="{C4060CE6-2DFC-2022-C71A-D0DC096A94C1}"/>
          </ac:spMkLst>
        </pc:spChg>
        <pc:spChg chg="mod">
          <ac:chgData name="Álvaro Lopes Rios" userId="026aa1b822791703" providerId="LiveId" clId="{30EF2285-5A64-054E-9103-E1614DE6759C}" dt="2025-04-23T13:25:03.748" v="423" actId="20577"/>
          <ac:spMkLst>
            <pc:docMk/>
            <pc:sldMk cId="1263694678" sldId="330"/>
            <ac:spMk id="9" creationId="{16C13E24-B19E-9CDE-8E08-A9378C4A7799}"/>
          </ac:spMkLst>
        </pc:spChg>
      </pc:sldChg>
      <pc:sldChg chg="modSp add mod">
        <pc:chgData name="Álvaro Lopes Rios" userId="026aa1b822791703" providerId="LiveId" clId="{30EF2285-5A64-054E-9103-E1614DE6759C}" dt="2025-04-23T13:27:34.245" v="451" actId="114"/>
        <pc:sldMkLst>
          <pc:docMk/>
          <pc:sldMk cId="443400454" sldId="331"/>
        </pc:sldMkLst>
        <pc:spChg chg="mod">
          <ac:chgData name="Álvaro Lopes Rios" userId="026aa1b822791703" providerId="LiveId" clId="{30EF2285-5A64-054E-9103-E1614DE6759C}" dt="2025-04-23T13:26:48.305" v="438" actId="20577"/>
          <ac:spMkLst>
            <pc:docMk/>
            <pc:sldMk cId="443400454" sldId="331"/>
            <ac:spMk id="6" creationId="{E954D61D-D0AC-5A50-84FA-0C082891A4B0}"/>
          </ac:spMkLst>
        </pc:spChg>
        <pc:spChg chg="mod">
          <ac:chgData name="Álvaro Lopes Rios" userId="026aa1b822791703" providerId="LiveId" clId="{30EF2285-5A64-054E-9103-E1614DE6759C}" dt="2025-04-23T13:27:34.245" v="451" actId="114"/>
          <ac:spMkLst>
            <pc:docMk/>
            <pc:sldMk cId="443400454" sldId="331"/>
            <ac:spMk id="9" creationId="{93E8C60C-1612-EFBD-ADE9-721057EC90E8}"/>
          </ac:spMkLst>
        </pc:spChg>
      </pc:sldChg>
      <pc:sldChg chg="modSp add mod">
        <pc:chgData name="Álvaro Lopes Rios" userId="026aa1b822791703" providerId="LiveId" clId="{30EF2285-5A64-054E-9103-E1614DE6759C}" dt="2025-04-23T13:28:00.115" v="469"/>
        <pc:sldMkLst>
          <pc:docMk/>
          <pc:sldMk cId="3164203222" sldId="332"/>
        </pc:sldMkLst>
        <pc:spChg chg="mod">
          <ac:chgData name="Álvaro Lopes Rios" userId="026aa1b822791703" providerId="LiveId" clId="{30EF2285-5A64-054E-9103-E1614DE6759C}" dt="2025-04-23T13:27:58.797" v="467" actId="20577"/>
          <ac:spMkLst>
            <pc:docMk/>
            <pc:sldMk cId="3164203222" sldId="332"/>
            <ac:spMk id="6" creationId="{CDC0BCCE-3B91-1B34-AEE9-9E9109A000FC}"/>
          </ac:spMkLst>
        </pc:spChg>
        <pc:spChg chg="mod">
          <ac:chgData name="Álvaro Lopes Rios" userId="026aa1b822791703" providerId="LiveId" clId="{30EF2285-5A64-054E-9103-E1614DE6759C}" dt="2025-04-23T13:28:00.115" v="469"/>
          <ac:spMkLst>
            <pc:docMk/>
            <pc:sldMk cId="3164203222" sldId="332"/>
            <ac:spMk id="9" creationId="{6FEB4266-5EFD-7D70-CE63-6E4A4C739964}"/>
          </ac:spMkLst>
        </pc:spChg>
      </pc:sldChg>
      <pc:sldChg chg="add del">
        <pc:chgData name="Álvaro Lopes Rios" userId="026aa1b822791703" providerId="LiveId" clId="{30EF2285-5A64-054E-9103-E1614DE6759C}" dt="2025-04-23T13:28:47.793" v="474" actId="2696"/>
        <pc:sldMkLst>
          <pc:docMk/>
          <pc:sldMk cId="3235893329" sldId="333"/>
        </pc:sldMkLst>
      </pc:sldChg>
      <pc:sldChg chg="modSp add mod">
        <pc:chgData name="Álvaro Lopes Rios" userId="026aa1b822791703" providerId="LiveId" clId="{30EF2285-5A64-054E-9103-E1614DE6759C}" dt="2025-04-23T13:29:03.747" v="481" actId="15"/>
        <pc:sldMkLst>
          <pc:docMk/>
          <pc:sldMk cId="1178201531" sldId="334"/>
        </pc:sldMkLst>
        <pc:spChg chg="mod">
          <ac:chgData name="Álvaro Lopes Rios" userId="026aa1b822791703" providerId="LiveId" clId="{30EF2285-5A64-054E-9103-E1614DE6759C}" dt="2025-04-23T13:29:03.747" v="481" actId="15"/>
          <ac:spMkLst>
            <pc:docMk/>
            <pc:sldMk cId="1178201531" sldId="334"/>
            <ac:spMk id="9" creationId="{A4FB7615-FB0D-6D07-D490-3D6F9BF3FFCB}"/>
          </ac:spMkLst>
        </pc:spChg>
      </pc:sldChg>
      <pc:sldChg chg="modSp add del mod">
        <pc:chgData name="Álvaro Lopes Rios" userId="026aa1b822791703" providerId="LiveId" clId="{30EF2285-5A64-054E-9103-E1614DE6759C}" dt="2025-04-23T13:49:21.156" v="744" actId="2696"/>
        <pc:sldMkLst>
          <pc:docMk/>
          <pc:sldMk cId="4259966037" sldId="335"/>
        </pc:sldMkLst>
      </pc:sldChg>
      <pc:sldChg chg="add">
        <pc:chgData name="Álvaro Lopes Rios" userId="026aa1b822791703" providerId="LiveId" clId="{30EF2285-5A64-054E-9103-E1614DE6759C}" dt="2025-04-23T13:31:37.039" v="542" actId="2890"/>
        <pc:sldMkLst>
          <pc:docMk/>
          <pc:sldMk cId="3937727523" sldId="336"/>
        </pc:sldMkLst>
      </pc:sldChg>
      <pc:sldChg chg="addSp delSp modSp add mod">
        <pc:chgData name="Álvaro Lopes Rios" userId="026aa1b822791703" providerId="LiveId" clId="{30EF2285-5A64-054E-9103-E1614DE6759C}" dt="2025-04-23T13:36:55.283" v="601" actId="1076"/>
        <pc:sldMkLst>
          <pc:docMk/>
          <pc:sldMk cId="2971473727" sldId="337"/>
        </pc:sldMkLst>
        <pc:spChg chg="mod">
          <ac:chgData name="Álvaro Lopes Rios" userId="026aa1b822791703" providerId="LiveId" clId="{30EF2285-5A64-054E-9103-E1614DE6759C}" dt="2025-04-23T13:32:08.481" v="583" actId="20577"/>
          <ac:spMkLst>
            <pc:docMk/>
            <pc:sldMk cId="2971473727" sldId="337"/>
            <ac:spMk id="6" creationId="{04198191-709C-7619-A1AB-114628D0828B}"/>
          </ac:spMkLst>
        </pc:spChg>
        <pc:spChg chg="add mod">
          <ac:chgData name="Álvaro Lopes Rios" userId="026aa1b822791703" providerId="LiveId" clId="{30EF2285-5A64-054E-9103-E1614DE6759C}" dt="2025-04-23T13:36:55.283" v="601" actId="1076"/>
          <ac:spMkLst>
            <pc:docMk/>
            <pc:sldMk cId="2971473727" sldId="337"/>
            <ac:spMk id="10" creationId="{9B3546BB-2144-150C-735B-B804E20D3FA1}"/>
          </ac:spMkLst>
        </pc:spChg>
        <pc:graphicFrameChg chg="add mod modGraphic">
          <ac:chgData name="Álvaro Lopes Rios" userId="026aa1b822791703" providerId="LiveId" clId="{30EF2285-5A64-054E-9103-E1614DE6759C}" dt="2025-04-23T13:36:22.799" v="591" actId="1076"/>
          <ac:graphicFrameMkLst>
            <pc:docMk/>
            <pc:sldMk cId="2971473727" sldId="337"/>
            <ac:graphicFrameMk id="3" creationId="{1D864DE4-080C-0762-A710-7FC5C50E811C}"/>
          </ac:graphicFrameMkLst>
        </pc:graphicFrameChg>
      </pc:sldChg>
      <pc:sldChg chg="addSp delSp modSp add mod">
        <pc:chgData name="Álvaro Lopes Rios" userId="026aa1b822791703" providerId="LiveId" clId="{30EF2285-5A64-054E-9103-E1614DE6759C}" dt="2025-04-23T13:40:56.511" v="644" actId="255"/>
        <pc:sldMkLst>
          <pc:docMk/>
          <pc:sldMk cId="3239910119" sldId="338"/>
        </pc:sldMkLst>
        <pc:spChg chg="mod">
          <ac:chgData name="Álvaro Lopes Rios" userId="026aa1b822791703" providerId="LiveId" clId="{30EF2285-5A64-054E-9103-E1614DE6759C}" dt="2025-04-23T13:40:34.568" v="640" actId="14100"/>
          <ac:spMkLst>
            <pc:docMk/>
            <pc:sldMk cId="3239910119" sldId="338"/>
            <ac:spMk id="6" creationId="{8C5A7D3D-7973-53E6-367F-D9085BF98771}"/>
          </ac:spMkLst>
        </pc:spChg>
        <pc:graphicFrameChg chg="add mod modGraphic">
          <ac:chgData name="Álvaro Lopes Rios" userId="026aa1b822791703" providerId="LiveId" clId="{30EF2285-5A64-054E-9103-E1614DE6759C}" dt="2025-04-23T13:40:56.511" v="644" actId="255"/>
          <ac:graphicFrameMkLst>
            <pc:docMk/>
            <pc:sldMk cId="3239910119" sldId="338"/>
            <ac:graphicFrameMk id="7" creationId="{AD314BB7-F921-10CA-BA28-79ABC4770F33}"/>
          </ac:graphicFrameMkLst>
        </pc:graphicFrameChg>
      </pc:sldChg>
      <pc:sldChg chg="addSp delSp modSp add mod">
        <pc:chgData name="Álvaro Lopes Rios" userId="026aa1b822791703" providerId="LiveId" clId="{30EF2285-5A64-054E-9103-E1614DE6759C}" dt="2025-04-23T13:42:20.827" v="675" actId="255"/>
        <pc:sldMkLst>
          <pc:docMk/>
          <pc:sldMk cId="1880671116" sldId="339"/>
        </pc:sldMkLst>
        <pc:spChg chg="mod">
          <ac:chgData name="Álvaro Lopes Rios" userId="026aa1b822791703" providerId="LiveId" clId="{30EF2285-5A64-054E-9103-E1614DE6759C}" dt="2025-04-23T13:42:01.249" v="671" actId="14100"/>
          <ac:spMkLst>
            <pc:docMk/>
            <pc:sldMk cId="1880671116" sldId="339"/>
            <ac:spMk id="6" creationId="{307A2411-EDDB-0387-742C-780928D9CBF7}"/>
          </ac:spMkLst>
        </pc:spChg>
        <pc:graphicFrameChg chg="add mod modGraphic">
          <ac:chgData name="Álvaro Lopes Rios" userId="026aa1b822791703" providerId="LiveId" clId="{30EF2285-5A64-054E-9103-E1614DE6759C}" dt="2025-04-23T13:42:20.827" v="675" actId="255"/>
          <ac:graphicFrameMkLst>
            <pc:docMk/>
            <pc:sldMk cId="1880671116" sldId="339"/>
            <ac:graphicFrameMk id="3" creationId="{0A4AFCDC-22ED-E625-42F8-3BB330457819}"/>
          </ac:graphicFrameMkLst>
        </pc:graphicFrameChg>
      </pc:sldChg>
      <pc:sldChg chg="add">
        <pc:chgData name="Álvaro Lopes Rios" userId="026aa1b822791703" providerId="LiveId" clId="{30EF2285-5A64-054E-9103-E1614DE6759C}" dt="2025-04-23T13:42:42.943" v="676" actId="2890"/>
        <pc:sldMkLst>
          <pc:docMk/>
          <pc:sldMk cId="1737283462" sldId="340"/>
        </pc:sldMkLst>
      </pc:sldChg>
    </pc:docChg>
  </pc:docChgLst>
  <pc:docChgLst>
    <pc:chgData name="Álvaro Lopes Rios" userId="026aa1b822791703" providerId="LiveId" clId="{797BD47E-66CE-40F2-92B3-B5BE723819B7}"/>
    <pc:docChg chg="undo custSel addSld delSld modSld sldOrd">
      <pc:chgData name="Álvaro Lopes Rios" userId="026aa1b822791703" providerId="LiveId" clId="{797BD47E-66CE-40F2-92B3-B5BE723819B7}" dt="2025-04-28T00:59:52.799" v="381" actId="2710"/>
      <pc:docMkLst>
        <pc:docMk/>
      </pc:docMkLst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550624656" sldId="265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95547556" sldId="266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930062425" sldId="267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272639925" sldId="268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838745983" sldId="270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491936375" sldId="272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476799463" sldId="273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136316415" sldId="274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499238404" sldId="275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937371534" sldId="276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540023039" sldId="277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668897233" sldId="280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659237607" sldId="282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496019616" sldId="283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343595487" sldId="284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55869147" sldId="285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415591530" sldId="286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459617174" sldId="287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385692535" sldId="288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321338858" sldId="289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20004843" sldId="290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221618424" sldId="291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27731140" sldId="292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131710075" sldId="293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689886649" sldId="295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708859835" sldId="296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038857251" sldId="297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93094155" sldId="298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932180575" sldId="299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70629775" sldId="300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503213766" sldId="301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622518179" sldId="302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090996666" sldId="303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362533864" sldId="304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665575587" sldId="305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015568406" sldId="306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608474361" sldId="307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535692706" sldId="308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145095121" sldId="318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099150945" sldId="320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331526331" sldId="321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3026642204" sldId="322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134775222" sldId="323"/>
        </pc:sldMkLst>
      </pc:sldChg>
      <pc:sldChg chg="del">
        <pc:chgData name="Álvaro Lopes Rios" userId="026aa1b822791703" providerId="LiveId" clId="{797BD47E-66CE-40F2-92B3-B5BE723819B7}" dt="2025-04-28T00:31:39.377" v="5" actId="47"/>
        <pc:sldMkLst>
          <pc:docMk/>
          <pc:sldMk cId="2322209725" sldId="324"/>
        </pc:sldMkLst>
      </pc:sldChg>
      <pc:sldChg chg="add del ord">
        <pc:chgData name="Álvaro Lopes Rios" userId="026aa1b822791703" providerId="LiveId" clId="{797BD47E-66CE-40F2-92B3-B5BE723819B7}" dt="2025-04-28T00:30:54.260" v="3" actId="2696"/>
        <pc:sldMkLst>
          <pc:docMk/>
          <pc:sldMk cId="1482061062" sldId="341"/>
        </pc:sldMkLst>
      </pc:sldChg>
      <pc:sldChg chg="modSp add mod">
        <pc:chgData name="Álvaro Lopes Rios" userId="026aa1b822791703" providerId="LiveId" clId="{797BD47E-66CE-40F2-92B3-B5BE723819B7}" dt="2025-04-28T00:35:07.337" v="132" actId="20577"/>
        <pc:sldMkLst>
          <pc:docMk/>
          <pc:sldMk cId="2859761409" sldId="341"/>
        </pc:sldMkLst>
        <pc:spChg chg="mod">
          <ac:chgData name="Álvaro Lopes Rios" userId="026aa1b822791703" providerId="LiveId" clId="{797BD47E-66CE-40F2-92B3-B5BE723819B7}" dt="2025-04-28T00:31:45.779" v="7" actId="20577"/>
          <ac:spMkLst>
            <pc:docMk/>
            <pc:sldMk cId="2859761409" sldId="341"/>
            <ac:spMk id="14" creationId="{321FA0EC-32B6-5A3E-16F1-67D333BADE9C}"/>
          </ac:spMkLst>
        </pc:spChg>
        <pc:spChg chg="mod">
          <ac:chgData name="Álvaro Lopes Rios" userId="026aa1b822791703" providerId="LiveId" clId="{797BD47E-66CE-40F2-92B3-B5BE723819B7}" dt="2025-04-28T00:34:46.067" v="55" actId="20577"/>
          <ac:spMkLst>
            <pc:docMk/>
            <pc:sldMk cId="2859761409" sldId="341"/>
            <ac:spMk id="15" creationId="{8D789514-5D93-1191-9948-C3CFDDE28E8E}"/>
          </ac:spMkLst>
        </pc:spChg>
        <pc:spChg chg="mod">
          <ac:chgData name="Álvaro Lopes Rios" userId="026aa1b822791703" providerId="LiveId" clId="{797BD47E-66CE-40F2-92B3-B5BE723819B7}" dt="2025-04-28T00:35:07.337" v="132" actId="20577"/>
          <ac:spMkLst>
            <pc:docMk/>
            <pc:sldMk cId="2859761409" sldId="341"/>
            <ac:spMk id="18" creationId="{1B88C21C-DC32-B41B-85C0-8291B7B8CD69}"/>
          </ac:spMkLst>
        </pc:spChg>
        <pc:spChg chg="mod">
          <ac:chgData name="Álvaro Lopes Rios" userId="026aa1b822791703" providerId="LiveId" clId="{797BD47E-66CE-40F2-92B3-B5BE723819B7}" dt="2025-04-28T00:31:51.017" v="9" actId="20577"/>
          <ac:spMkLst>
            <pc:docMk/>
            <pc:sldMk cId="2859761409" sldId="341"/>
            <ac:spMk id="29" creationId="{165E0AA5-EBF8-8391-2950-DC095A516516}"/>
          </ac:spMkLst>
        </pc:spChg>
      </pc:sldChg>
      <pc:sldChg chg="addSp modSp add mod">
        <pc:chgData name="Álvaro Lopes Rios" userId="026aa1b822791703" providerId="LiveId" clId="{797BD47E-66CE-40F2-92B3-B5BE723819B7}" dt="2025-04-28T00:43:08.732" v="156" actId="1076"/>
        <pc:sldMkLst>
          <pc:docMk/>
          <pc:sldMk cId="1046789162" sldId="342"/>
        </pc:sldMkLst>
        <pc:spChg chg="add">
          <ac:chgData name="Álvaro Lopes Rios" userId="026aa1b822791703" providerId="LiveId" clId="{797BD47E-66CE-40F2-92B3-B5BE723819B7}" dt="2025-04-28T00:42:28.460" v="134"/>
          <ac:spMkLst>
            <pc:docMk/>
            <pc:sldMk cId="1046789162" sldId="342"/>
            <ac:spMk id="3" creationId="{FE37643E-FB0E-D119-F511-2F7744A6F3BA}"/>
          </ac:spMkLst>
        </pc:spChg>
        <pc:spChg chg="mod">
          <ac:chgData name="Álvaro Lopes Rios" userId="026aa1b822791703" providerId="LiveId" clId="{797BD47E-66CE-40F2-92B3-B5BE723819B7}" dt="2025-04-28T00:42:51.656" v="148" actId="255"/>
          <ac:spMkLst>
            <pc:docMk/>
            <pc:sldMk cId="1046789162" sldId="342"/>
            <ac:spMk id="6" creationId="{4E36EBD6-684A-FB58-DB95-22E11B6F63CE}"/>
          </ac:spMkLst>
        </pc:spChg>
        <pc:spChg chg="mod">
          <ac:chgData name="Álvaro Lopes Rios" userId="026aa1b822791703" providerId="LiveId" clId="{797BD47E-66CE-40F2-92B3-B5BE723819B7}" dt="2025-04-28T00:42:59.039" v="152" actId="20577"/>
          <ac:spMkLst>
            <pc:docMk/>
            <pc:sldMk cId="1046789162" sldId="342"/>
            <ac:spMk id="9" creationId="{7A13D126-C462-8FFE-B0E1-6CC3C99B7F42}"/>
          </ac:spMkLst>
        </pc:spChg>
        <pc:picChg chg="add mod">
          <ac:chgData name="Álvaro Lopes Rios" userId="026aa1b822791703" providerId="LiveId" clId="{797BD47E-66CE-40F2-92B3-B5BE723819B7}" dt="2025-04-28T00:43:08.732" v="156" actId="1076"/>
          <ac:picMkLst>
            <pc:docMk/>
            <pc:sldMk cId="1046789162" sldId="342"/>
            <ac:picMk id="10" creationId="{260AE3BB-4BC2-97FA-6256-313B8139380C}"/>
          </ac:picMkLst>
        </pc:picChg>
      </pc:sldChg>
      <pc:sldChg chg="addSp delSp modSp add mod">
        <pc:chgData name="Álvaro Lopes Rios" userId="026aa1b822791703" providerId="LiveId" clId="{797BD47E-66CE-40F2-92B3-B5BE723819B7}" dt="2025-04-28T00:44:24.898" v="166" actId="12"/>
        <pc:sldMkLst>
          <pc:docMk/>
          <pc:sldMk cId="2300358220" sldId="343"/>
        </pc:sldMkLst>
        <pc:spChg chg="mod">
          <ac:chgData name="Álvaro Lopes Rios" userId="026aa1b822791703" providerId="LiveId" clId="{797BD47E-66CE-40F2-92B3-B5BE723819B7}" dt="2025-04-28T00:44:24.898" v="166" actId="12"/>
          <ac:spMkLst>
            <pc:docMk/>
            <pc:sldMk cId="2300358220" sldId="343"/>
            <ac:spMk id="9" creationId="{9A7E6D98-1590-4100-8F1D-75AD88EF16B5}"/>
          </ac:spMkLst>
        </pc:spChg>
        <pc:spChg chg="add">
          <ac:chgData name="Álvaro Lopes Rios" userId="026aa1b822791703" providerId="LiveId" clId="{797BD47E-66CE-40F2-92B3-B5BE723819B7}" dt="2025-04-28T00:43:48.347" v="163"/>
          <ac:spMkLst>
            <pc:docMk/>
            <pc:sldMk cId="2300358220" sldId="343"/>
            <ac:spMk id="11" creationId="{DADA60F4-7366-D06A-74DA-3EBBAF5FB1E6}"/>
          </ac:spMkLst>
        </pc:spChg>
        <pc:picChg chg="add mod">
          <ac:chgData name="Álvaro Lopes Rios" userId="026aa1b822791703" providerId="LiveId" clId="{797BD47E-66CE-40F2-92B3-B5BE723819B7}" dt="2025-04-28T00:43:42.956" v="162" actId="1076"/>
          <ac:picMkLst>
            <pc:docMk/>
            <pc:sldMk cId="2300358220" sldId="343"/>
            <ac:picMk id="7" creationId="{D141831E-B973-4E73-5883-F31B2CC14EAD}"/>
          </ac:picMkLst>
        </pc:picChg>
        <pc:picChg chg="del">
          <ac:chgData name="Álvaro Lopes Rios" userId="026aa1b822791703" providerId="LiveId" clId="{797BD47E-66CE-40F2-92B3-B5BE723819B7}" dt="2025-04-28T00:43:35.055" v="158" actId="478"/>
          <ac:picMkLst>
            <pc:docMk/>
            <pc:sldMk cId="2300358220" sldId="343"/>
            <ac:picMk id="10" creationId="{FDC2F15A-4AF2-4B8B-9244-7B40F12D314A}"/>
          </ac:picMkLst>
        </pc:picChg>
      </pc:sldChg>
      <pc:sldChg chg="addSp delSp modSp add mod">
        <pc:chgData name="Álvaro Lopes Rios" userId="026aa1b822791703" providerId="LiveId" clId="{797BD47E-66CE-40F2-92B3-B5BE723819B7}" dt="2025-04-28T00:48:18.263" v="191" actId="14100"/>
        <pc:sldMkLst>
          <pc:docMk/>
          <pc:sldMk cId="3642279576" sldId="344"/>
        </pc:sldMkLst>
        <pc:spChg chg="mod">
          <ac:chgData name="Álvaro Lopes Rios" userId="026aa1b822791703" providerId="LiveId" clId="{797BD47E-66CE-40F2-92B3-B5BE723819B7}" dt="2025-04-28T00:47:55.725" v="185" actId="20577"/>
          <ac:spMkLst>
            <pc:docMk/>
            <pc:sldMk cId="3642279576" sldId="344"/>
            <ac:spMk id="6" creationId="{2519BFB8-998F-645F-8F59-76A63B8651FB}"/>
          </ac:spMkLst>
        </pc:spChg>
        <pc:spChg chg="mod">
          <ac:chgData name="Álvaro Lopes Rios" userId="026aa1b822791703" providerId="LiveId" clId="{797BD47E-66CE-40F2-92B3-B5BE723819B7}" dt="2025-04-28T00:48:03.502" v="187"/>
          <ac:spMkLst>
            <pc:docMk/>
            <pc:sldMk cId="3642279576" sldId="344"/>
            <ac:spMk id="9" creationId="{154B939D-7524-7D88-CAE1-91CA1AA04E8A}"/>
          </ac:spMkLst>
        </pc:spChg>
        <pc:picChg chg="del">
          <ac:chgData name="Álvaro Lopes Rios" userId="026aa1b822791703" providerId="LiveId" clId="{797BD47E-66CE-40F2-92B3-B5BE723819B7}" dt="2025-04-28T00:48:07.533" v="188" actId="478"/>
          <ac:picMkLst>
            <pc:docMk/>
            <pc:sldMk cId="3642279576" sldId="344"/>
            <ac:picMk id="7" creationId="{ED94FF70-730F-8384-C8B4-36139FA54CB7}"/>
          </ac:picMkLst>
        </pc:picChg>
        <pc:picChg chg="add mod">
          <ac:chgData name="Álvaro Lopes Rios" userId="026aa1b822791703" providerId="LiveId" clId="{797BD47E-66CE-40F2-92B3-B5BE723819B7}" dt="2025-04-28T00:48:18.263" v="191" actId="14100"/>
          <ac:picMkLst>
            <pc:docMk/>
            <pc:sldMk cId="3642279576" sldId="344"/>
            <ac:picMk id="10" creationId="{39C43874-1AE2-0E0F-4463-2AFF6E18B21E}"/>
          </ac:picMkLst>
        </pc:picChg>
      </pc:sldChg>
      <pc:sldChg chg="addSp delSp modSp add mod">
        <pc:chgData name="Álvaro Lopes Rios" userId="026aa1b822791703" providerId="LiveId" clId="{797BD47E-66CE-40F2-92B3-B5BE723819B7}" dt="2025-04-28T00:48:50.755" v="198" actId="1076"/>
        <pc:sldMkLst>
          <pc:docMk/>
          <pc:sldMk cId="4285698601" sldId="345"/>
        </pc:sldMkLst>
        <pc:spChg chg="mod">
          <ac:chgData name="Álvaro Lopes Rios" userId="026aa1b822791703" providerId="LiveId" clId="{797BD47E-66CE-40F2-92B3-B5BE723819B7}" dt="2025-04-28T00:48:32.600" v="193"/>
          <ac:spMkLst>
            <pc:docMk/>
            <pc:sldMk cId="4285698601" sldId="345"/>
            <ac:spMk id="9" creationId="{33237ED0-E508-A9C5-9ED8-D9020DC388FA}"/>
          </ac:spMkLst>
        </pc:spChg>
        <pc:picChg chg="add mod">
          <ac:chgData name="Álvaro Lopes Rios" userId="026aa1b822791703" providerId="LiveId" clId="{797BD47E-66CE-40F2-92B3-B5BE723819B7}" dt="2025-04-28T00:48:50.755" v="198" actId="1076"/>
          <ac:picMkLst>
            <pc:docMk/>
            <pc:sldMk cId="4285698601" sldId="345"/>
            <ac:picMk id="7" creationId="{2A120CDE-047C-E06F-DCFE-02ED3E91CC1A}"/>
          </ac:picMkLst>
        </pc:picChg>
        <pc:picChg chg="del">
          <ac:chgData name="Álvaro Lopes Rios" userId="026aa1b822791703" providerId="LiveId" clId="{797BD47E-66CE-40F2-92B3-B5BE723819B7}" dt="2025-04-28T00:48:42.464" v="194" actId="478"/>
          <ac:picMkLst>
            <pc:docMk/>
            <pc:sldMk cId="4285698601" sldId="345"/>
            <ac:picMk id="10" creationId="{771A840E-FC58-6D62-713B-744651554742}"/>
          </ac:picMkLst>
        </pc:picChg>
      </pc:sldChg>
      <pc:sldChg chg="addSp modSp add mod">
        <pc:chgData name="Álvaro Lopes Rios" userId="026aa1b822791703" providerId="LiveId" clId="{797BD47E-66CE-40F2-92B3-B5BE723819B7}" dt="2025-04-28T00:49:37.954" v="205" actId="1076"/>
        <pc:sldMkLst>
          <pc:docMk/>
          <pc:sldMk cId="680301986" sldId="346"/>
        </pc:sldMkLst>
        <pc:spChg chg="add mod">
          <ac:chgData name="Álvaro Lopes Rios" userId="026aa1b822791703" providerId="LiveId" clId="{797BD47E-66CE-40F2-92B3-B5BE723819B7}" dt="2025-04-28T00:49:37.954" v="205" actId="1076"/>
          <ac:spMkLst>
            <pc:docMk/>
            <pc:sldMk cId="680301986" sldId="346"/>
            <ac:spMk id="3" creationId="{A23F8D5C-B934-6E03-554C-46704498E63D}"/>
          </ac:spMkLst>
        </pc:spChg>
      </pc:sldChg>
      <pc:sldChg chg="addSp delSp modSp add mod">
        <pc:chgData name="Álvaro Lopes Rios" userId="026aa1b822791703" providerId="LiveId" clId="{797BD47E-66CE-40F2-92B3-B5BE723819B7}" dt="2025-04-28T00:50:47.758" v="237" actId="478"/>
        <pc:sldMkLst>
          <pc:docMk/>
          <pc:sldMk cId="154113060" sldId="347"/>
        </pc:sldMkLst>
        <pc:spChg chg="del">
          <ac:chgData name="Álvaro Lopes Rios" userId="026aa1b822791703" providerId="LiveId" clId="{797BD47E-66CE-40F2-92B3-B5BE723819B7}" dt="2025-04-28T00:50:47.758" v="237" actId="478"/>
          <ac:spMkLst>
            <pc:docMk/>
            <pc:sldMk cId="154113060" sldId="347"/>
            <ac:spMk id="3" creationId="{6AC5F9CA-E796-777A-C92F-E21ED9DFCBD0}"/>
          </ac:spMkLst>
        </pc:spChg>
        <pc:spChg chg="mod">
          <ac:chgData name="Álvaro Lopes Rios" userId="026aa1b822791703" providerId="LiveId" clId="{797BD47E-66CE-40F2-92B3-B5BE723819B7}" dt="2025-04-28T00:49:55.916" v="230" actId="1076"/>
          <ac:spMkLst>
            <pc:docMk/>
            <pc:sldMk cId="154113060" sldId="347"/>
            <ac:spMk id="6" creationId="{D05DA0F8-6EDD-65B2-7D75-EACD0A9DE397}"/>
          </ac:spMkLst>
        </pc:spChg>
        <pc:spChg chg="mod">
          <ac:chgData name="Álvaro Lopes Rios" userId="026aa1b822791703" providerId="LiveId" clId="{797BD47E-66CE-40F2-92B3-B5BE723819B7}" dt="2025-04-28T00:50:02.752" v="231"/>
          <ac:spMkLst>
            <pc:docMk/>
            <pc:sldMk cId="154113060" sldId="347"/>
            <ac:spMk id="9" creationId="{A291D9F6-360F-6A25-971D-27963F9CB4AB}"/>
          </ac:spMkLst>
        </pc:spChg>
        <pc:picChg chg="del">
          <ac:chgData name="Álvaro Lopes Rios" userId="026aa1b822791703" providerId="LiveId" clId="{797BD47E-66CE-40F2-92B3-B5BE723819B7}" dt="2025-04-28T00:50:04.534" v="232" actId="478"/>
          <ac:picMkLst>
            <pc:docMk/>
            <pc:sldMk cId="154113060" sldId="347"/>
            <ac:picMk id="7" creationId="{51305A45-3B78-B0C6-9A88-33D234DF30DC}"/>
          </ac:picMkLst>
        </pc:picChg>
        <pc:picChg chg="add mod">
          <ac:chgData name="Álvaro Lopes Rios" userId="026aa1b822791703" providerId="LiveId" clId="{797BD47E-66CE-40F2-92B3-B5BE723819B7}" dt="2025-04-28T00:50:21.647" v="235" actId="1076"/>
          <ac:picMkLst>
            <pc:docMk/>
            <pc:sldMk cId="154113060" sldId="347"/>
            <ac:picMk id="11" creationId="{37C6DCCA-C19E-751A-ABD3-856B828918AB}"/>
          </ac:picMkLst>
        </pc:picChg>
      </pc:sldChg>
      <pc:sldChg chg="addSp delSp modSp add mod">
        <pc:chgData name="Álvaro Lopes Rios" userId="026aa1b822791703" providerId="LiveId" clId="{797BD47E-66CE-40F2-92B3-B5BE723819B7}" dt="2025-04-28T00:53:40.973" v="266" actId="21"/>
        <pc:sldMkLst>
          <pc:docMk/>
          <pc:sldMk cId="252615503" sldId="348"/>
        </pc:sldMkLst>
        <pc:spChg chg="del mod">
          <ac:chgData name="Álvaro Lopes Rios" userId="026aa1b822791703" providerId="LiveId" clId="{797BD47E-66CE-40F2-92B3-B5BE723819B7}" dt="2025-04-28T00:51:09.880" v="243" actId="478"/>
          <ac:spMkLst>
            <pc:docMk/>
            <pc:sldMk cId="252615503" sldId="348"/>
            <ac:spMk id="3" creationId="{D166E3D4-C9C1-E671-E366-EBFB967E463D}"/>
          </ac:spMkLst>
        </pc:spChg>
        <pc:spChg chg="add">
          <ac:chgData name="Álvaro Lopes Rios" userId="026aa1b822791703" providerId="LiveId" clId="{797BD47E-66CE-40F2-92B3-B5BE723819B7}" dt="2025-04-28T00:50:51.557" v="239"/>
          <ac:spMkLst>
            <pc:docMk/>
            <pc:sldMk cId="252615503" sldId="348"/>
            <ac:spMk id="7" creationId="{EC3EA9FD-4116-570F-4A10-71D1E86A092C}"/>
          </ac:spMkLst>
        </pc:spChg>
        <pc:spChg chg="mod">
          <ac:chgData name="Álvaro Lopes Rios" userId="026aa1b822791703" providerId="LiveId" clId="{797BD47E-66CE-40F2-92B3-B5BE723819B7}" dt="2025-04-28T00:51:18.493" v="252" actId="20577"/>
          <ac:spMkLst>
            <pc:docMk/>
            <pc:sldMk cId="252615503" sldId="348"/>
            <ac:spMk id="9" creationId="{54FCB32A-4AD9-3355-DFA4-B939EB303A20}"/>
          </ac:spMkLst>
        </pc:spChg>
        <pc:picChg chg="del mod">
          <ac:chgData name="Álvaro Lopes Rios" userId="026aa1b822791703" providerId="LiveId" clId="{797BD47E-66CE-40F2-92B3-B5BE723819B7}" dt="2025-04-28T00:51:13.563" v="244" actId="478"/>
          <ac:picMkLst>
            <pc:docMk/>
            <pc:sldMk cId="252615503" sldId="348"/>
            <ac:picMk id="11" creationId="{7867D9A0-116A-022C-3D23-B7845B0FAA34}"/>
          </ac:picMkLst>
        </pc:picChg>
        <pc:picChg chg="add mod">
          <ac:chgData name="Álvaro Lopes Rios" userId="026aa1b822791703" providerId="LiveId" clId="{797BD47E-66CE-40F2-92B3-B5BE723819B7}" dt="2025-04-28T00:53:35.318" v="264" actId="14100"/>
          <ac:picMkLst>
            <pc:docMk/>
            <pc:sldMk cId="252615503" sldId="348"/>
            <ac:picMk id="14" creationId="{612FCD30-DE34-025E-331D-E424C041196F}"/>
          </ac:picMkLst>
        </pc:picChg>
        <pc:picChg chg="add del mod">
          <ac:chgData name="Álvaro Lopes Rios" userId="026aa1b822791703" providerId="LiveId" clId="{797BD47E-66CE-40F2-92B3-B5BE723819B7}" dt="2025-04-28T00:53:40.973" v="266" actId="21"/>
          <ac:picMkLst>
            <pc:docMk/>
            <pc:sldMk cId="252615503" sldId="348"/>
            <ac:picMk id="16" creationId="{C225BA5C-692C-15BF-4D8E-750E8B45D0A1}"/>
          </ac:picMkLst>
        </pc:picChg>
      </pc:sldChg>
      <pc:sldChg chg="modSp add mod">
        <pc:chgData name="Álvaro Lopes Rios" userId="026aa1b822791703" providerId="LiveId" clId="{797BD47E-66CE-40F2-92B3-B5BE723819B7}" dt="2025-04-28T00:53:57.496" v="272" actId="1076"/>
        <pc:sldMkLst>
          <pc:docMk/>
          <pc:sldMk cId="2217265926" sldId="349"/>
        </pc:sldMkLst>
        <pc:spChg chg="mod">
          <ac:chgData name="Álvaro Lopes Rios" userId="026aa1b822791703" providerId="LiveId" clId="{797BD47E-66CE-40F2-92B3-B5BE723819B7}" dt="2025-04-28T00:53:46.150" v="267" actId="1076"/>
          <ac:spMkLst>
            <pc:docMk/>
            <pc:sldMk cId="2217265926" sldId="349"/>
            <ac:spMk id="9" creationId="{43C2A4A5-79D6-4D9C-E555-BCB59C15642B}"/>
          </ac:spMkLst>
        </pc:spChg>
        <pc:picChg chg="mod">
          <ac:chgData name="Álvaro Lopes Rios" userId="026aa1b822791703" providerId="LiveId" clId="{797BD47E-66CE-40F2-92B3-B5BE723819B7}" dt="2025-04-28T00:53:54.182" v="271" actId="1076"/>
          <ac:picMkLst>
            <pc:docMk/>
            <pc:sldMk cId="2217265926" sldId="349"/>
            <ac:picMk id="14" creationId="{D272E628-64EB-B0A1-B982-2A0DADF584E3}"/>
          </ac:picMkLst>
        </pc:picChg>
        <pc:picChg chg="mod">
          <ac:chgData name="Álvaro Lopes Rios" userId="026aa1b822791703" providerId="LiveId" clId="{797BD47E-66CE-40F2-92B3-B5BE723819B7}" dt="2025-04-28T00:53:57.496" v="272" actId="1076"/>
          <ac:picMkLst>
            <pc:docMk/>
            <pc:sldMk cId="2217265926" sldId="349"/>
            <ac:picMk id="16" creationId="{295FD2DF-B9A2-7D80-0C32-FEF30DDB6829}"/>
          </ac:picMkLst>
        </pc:picChg>
      </pc:sldChg>
      <pc:sldChg chg="addSp delSp modSp add mod">
        <pc:chgData name="Álvaro Lopes Rios" userId="026aa1b822791703" providerId="LiveId" clId="{797BD47E-66CE-40F2-92B3-B5BE723819B7}" dt="2025-04-28T00:54:55.805" v="289" actId="14100"/>
        <pc:sldMkLst>
          <pc:docMk/>
          <pc:sldMk cId="3590841332" sldId="350"/>
        </pc:sldMkLst>
        <pc:spChg chg="mod">
          <ac:chgData name="Álvaro Lopes Rios" userId="026aa1b822791703" providerId="LiveId" clId="{797BD47E-66CE-40F2-92B3-B5BE723819B7}" dt="2025-04-28T00:54:32.763" v="282" actId="20577"/>
          <ac:spMkLst>
            <pc:docMk/>
            <pc:sldMk cId="3590841332" sldId="350"/>
            <ac:spMk id="6" creationId="{7382195D-EDED-6568-DCE4-E271903CD0BE}"/>
          </ac:spMkLst>
        </pc:spChg>
        <pc:spChg chg="mod">
          <ac:chgData name="Álvaro Lopes Rios" userId="026aa1b822791703" providerId="LiveId" clId="{797BD47E-66CE-40F2-92B3-B5BE723819B7}" dt="2025-04-28T00:54:39.912" v="283"/>
          <ac:spMkLst>
            <pc:docMk/>
            <pc:sldMk cId="3590841332" sldId="350"/>
            <ac:spMk id="9" creationId="{02F4774D-26BA-C16C-CA18-DC95AFDD541A}"/>
          </ac:spMkLst>
        </pc:spChg>
        <pc:picChg chg="add mod">
          <ac:chgData name="Álvaro Lopes Rios" userId="026aa1b822791703" providerId="LiveId" clId="{797BD47E-66CE-40F2-92B3-B5BE723819B7}" dt="2025-04-28T00:54:55.805" v="289" actId="14100"/>
          <ac:picMkLst>
            <pc:docMk/>
            <pc:sldMk cId="3590841332" sldId="350"/>
            <ac:picMk id="7" creationId="{510EA9F1-F113-C13B-1183-F81AC9DFE19F}"/>
          </ac:picMkLst>
        </pc:picChg>
        <pc:picChg chg="del">
          <ac:chgData name="Álvaro Lopes Rios" userId="026aa1b822791703" providerId="LiveId" clId="{797BD47E-66CE-40F2-92B3-B5BE723819B7}" dt="2025-04-28T00:54:41.903" v="284" actId="478"/>
          <ac:picMkLst>
            <pc:docMk/>
            <pc:sldMk cId="3590841332" sldId="350"/>
            <ac:picMk id="14" creationId="{46D0EC14-A722-F44C-8866-076CC9CAF455}"/>
          </ac:picMkLst>
        </pc:picChg>
        <pc:picChg chg="del">
          <ac:chgData name="Álvaro Lopes Rios" userId="026aa1b822791703" providerId="LiveId" clId="{797BD47E-66CE-40F2-92B3-B5BE723819B7}" dt="2025-04-28T00:54:43.633" v="285" actId="478"/>
          <ac:picMkLst>
            <pc:docMk/>
            <pc:sldMk cId="3590841332" sldId="350"/>
            <ac:picMk id="16" creationId="{27E1E28B-98CF-BECC-715F-590BEC603F7C}"/>
          </ac:picMkLst>
        </pc:picChg>
      </pc:sldChg>
      <pc:sldChg chg="addSp delSp modSp add mod">
        <pc:chgData name="Álvaro Lopes Rios" userId="026aa1b822791703" providerId="LiveId" clId="{797BD47E-66CE-40F2-92B3-B5BE723819B7}" dt="2025-04-28T00:55:27.009" v="297" actId="14100"/>
        <pc:sldMkLst>
          <pc:docMk/>
          <pc:sldMk cId="1285569306" sldId="351"/>
        </pc:sldMkLst>
        <pc:picChg chg="add del">
          <ac:chgData name="Álvaro Lopes Rios" userId="026aa1b822791703" providerId="LiveId" clId="{797BD47E-66CE-40F2-92B3-B5BE723819B7}" dt="2025-04-28T00:55:17.112" v="293" actId="478"/>
          <ac:picMkLst>
            <pc:docMk/>
            <pc:sldMk cId="1285569306" sldId="351"/>
            <ac:picMk id="7" creationId="{2F6BA7B3-203D-B335-26AC-0AA6B421E4EA}"/>
          </ac:picMkLst>
        </pc:picChg>
        <pc:picChg chg="add mod">
          <ac:chgData name="Álvaro Lopes Rios" userId="026aa1b822791703" providerId="LiveId" clId="{797BD47E-66CE-40F2-92B3-B5BE723819B7}" dt="2025-04-28T00:55:27.009" v="297" actId="14100"/>
          <ac:picMkLst>
            <pc:docMk/>
            <pc:sldMk cId="1285569306" sldId="351"/>
            <ac:picMk id="10" creationId="{89DA63AE-CDB2-9BDC-89E6-2F43A5226431}"/>
          </ac:picMkLst>
        </pc:picChg>
      </pc:sldChg>
      <pc:sldChg chg="addSp delSp modSp add mod">
        <pc:chgData name="Álvaro Lopes Rios" userId="026aa1b822791703" providerId="LiveId" clId="{797BD47E-66CE-40F2-92B3-B5BE723819B7}" dt="2025-04-28T00:56:27.737" v="315" actId="14100"/>
        <pc:sldMkLst>
          <pc:docMk/>
          <pc:sldMk cId="362756407" sldId="352"/>
        </pc:sldMkLst>
        <pc:spChg chg="mod">
          <ac:chgData name="Álvaro Lopes Rios" userId="026aa1b822791703" providerId="LiveId" clId="{797BD47E-66CE-40F2-92B3-B5BE723819B7}" dt="2025-04-28T00:55:42.752" v="306" actId="20577"/>
          <ac:spMkLst>
            <pc:docMk/>
            <pc:sldMk cId="362756407" sldId="352"/>
            <ac:spMk id="6" creationId="{7A784715-3626-9AC2-D87C-786C762F17C4}"/>
          </ac:spMkLst>
        </pc:spChg>
        <pc:spChg chg="mod">
          <ac:chgData name="Álvaro Lopes Rios" userId="026aa1b822791703" providerId="LiveId" clId="{797BD47E-66CE-40F2-92B3-B5BE723819B7}" dt="2025-04-28T00:55:51.855" v="309" actId="20577"/>
          <ac:spMkLst>
            <pc:docMk/>
            <pc:sldMk cId="362756407" sldId="352"/>
            <ac:spMk id="9" creationId="{40A26C96-3705-C062-56DF-B68976CF50D3}"/>
          </ac:spMkLst>
        </pc:spChg>
        <pc:picChg chg="add mod">
          <ac:chgData name="Álvaro Lopes Rios" userId="026aa1b822791703" providerId="LiveId" clId="{797BD47E-66CE-40F2-92B3-B5BE723819B7}" dt="2025-04-28T00:56:27.737" v="315" actId="14100"/>
          <ac:picMkLst>
            <pc:docMk/>
            <pc:sldMk cId="362756407" sldId="352"/>
            <ac:picMk id="7" creationId="{07BAA6FA-E328-1D09-4AA7-8385B6F74487}"/>
          </ac:picMkLst>
        </pc:picChg>
        <pc:picChg chg="del">
          <ac:chgData name="Álvaro Lopes Rios" userId="026aa1b822791703" providerId="LiveId" clId="{797BD47E-66CE-40F2-92B3-B5BE723819B7}" dt="2025-04-28T00:55:59.695" v="310" actId="478"/>
          <ac:picMkLst>
            <pc:docMk/>
            <pc:sldMk cId="362756407" sldId="352"/>
            <ac:picMk id="10" creationId="{13F1245B-A393-47C7-041E-3AB91E1E1E19}"/>
          </ac:picMkLst>
        </pc:picChg>
      </pc:sldChg>
      <pc:sldChg chg="addSp delSp modSp add mod">
        <pc:chgData name="Álvaro Lopes Rios" userId="026aa1b822791703" providerId="LiveId" clId="{797BD47E-66CE-40F2-92B3-B5BE723819B7}" dt="2025-04-28T00:57:20.902" v="321" actId="14100"/>
        <pc:sldMkLst>
          <pc:docMk/>
          <pc:sldMk cId="3567232950" sldId="353"/>
        </pc:sldMkLst>
        <pc:picChg chg="del">
          <ac:chgData name="Álvaro Lopes Rios" userId="026aa1b822791703" providerId="LiveId" clId="{797BD47E-66CE-40F2-92B3-B5BE723819B7}" dt="2025-04-28T00:56:44.782" v="317" actId="478"/>
          <ac:picMkLst>
            <pc:docMk/>
            <pc:sldMk cId="3567232950" sldId="353"/>
            <ac:picMk id="7" creationId="{C6C16EA7-1A5F-0DF2-BE3C-F366AED9AA7C}"/>
          </ac:picMkLst>
        </pc:picChg>
        <pc:picChg chg="add mod">
          <ac:chgData name="Álvaro Lopes Rios" userId="026aa1b822791703" providerId="LiveId" clId="{797BD47E-66CE-40F2-92B3-B5BE723819B7}" dt="2025-04-28T00:57:20.902" v="321" actId="14100"/>
          <ac:picMkLst>
            <pc:docMk/>
            <pc:sldMk cId="3567232950" sldId="353"/>
            <ac:picMk id="10" creationId="{6CC072F2-CA54-9236-6B25-7E1A047B2C66}"/>
          </ac:picMkLst>
        </pc:picChg>
      </pc:sldChg>
      <pc:sldChg chg="addSp modSp add mod">
        <pc:chgData name="Álvaro Lopes Rios" userId="026aa1b822791703" providerId="LiveId" clId="{797BD47E-66CE-40F2-92B3-B5BE723819B7}" dt="2025-04-28T00:58:04.753" v="330" actId="255"/>
        <pc:sldMkLst>
          <pc:docMk/>
          <pc:sldMk cId="1593748018" sldId="354"/>
        </pc:sldMkLst>
        <pc:spChg chg="add mod">
          <ac:chgData name="Álvaro Lopes Rios" userId="026aa1b822791703" providerId="LiveId" clId="{797BD47E-66CE-40F2-92B3-B5BE723819B7}" dt="2025-04-28T00:57:52.410" v="327" actId="1076"/>
          <ac:spMkLst>
            <pc:docMk/>
            <pc:sldMk cId="1593748018" sldId="354"/>
            <ac:spMk id="3" creationId="{60D01B57-21A9-DDFC-2B14-70E3A5E372EA}"/>
          </ac:spMkLst>
        </pc:spChg>
        <pc:spChg chg="add mod">
          <ac:chgData name="Álvaro Lopes Rios" userId="026aa1b822791703" providerId="LiveId" clId="{797BD47E-66CE-40F2-92B3-B5BE723819B7}" dt="2025-04-28T00:58:04.753" v="330" actId="255"/>
          <ac:spMkLst>
            <pc:docMk/>
            <pc:sldMk cId="1593748018" sldId="354"/>
            <ac:spMk id="11" creationId="{03AA55AA-07F6-67F5-52BF-6DF3B625E483}"/>
          </ac:spMkLst>
        </pc:spChg>
      </pc:sldChg>
      <pc:sldChg chg="addSp delSp modSp add mod">
        <pc:chgData name="Álvaro Lopes Rios" userId="026aa1b822791703" providerId="LiveId" clId="{797BD47E-66CE-40F2-92B3-B5BE723819B7}" dt="2025-04-28T00:59:08.824" v="359" actId="12385"/>
        <pc:sldMkLst>
          <pc:docMk/>
          <pc:sldMk cId="1009340634" sldId="355"/>
        </pc:sldMkLst>
        <pc:spChg chg="mod">
          <ac:chgData name="Álvaro Lopes Rios" userId="026aa1b822791703" providerId="LiveId" clId="{797BD47E-66CE-40F2-92B3-B5BE723819B7}" dt="2025-04-28T00:58:27.582" v="346" actId="20577"/>
          <ac:spMkLst>
            <pc:docMk/>
            <pc:sldMk cId="1009340634" sldId="355"/>
            <ac:spMk id="6" creationId="{54D8A6F9-22D0-A064-CB8F-42CE895B7C9D}"/>
          </ac:spMkLst>
        </pc:spChg>
        <pc:spChg chg="add del">
          <ac:chgData name="Álvaro Lopes Rios" userId="026aa1b822791703" providerId="LiveId" clId="{797BD47E-66CE-40F2-92B3-B5BE723819B7}" dt="2025-04-28T00:58:34.042" v="350" actId="22"/>
          <ac:spMkLst>
            <pc:docMk/>
            <pc:sldMk cId="1009340634" sldId="355"/>
            <ac:spMk id="7" creationId="{FAE0EB13-C70D-7D57-CE56-AE233A143371}"/>
          </ac:spMkLst>
        </pc:spChg>
        <pc:spChg chg="del">
          <ac:chgData name="Álvaro Lopes Rios" userId="026aa1b822791703" providerId="LiveId" clId="{797BD47E-66CE-40F2-92B3-B5BE723819B7}" dt="2025-04-28T00:58:32.702" v="348" actId="478"/>
          <ac:spMkLst>
            <pc:docMk/>
            <pc:sldMk cId="1009340634" sldId="355"/>
            <ac:spMk id="9" creationId="{023AD82C-3F3C-54B3-9D60-0D16C44B54A1}"/>
          </ac:spMkLst>
        </pc:spChg>
        <pc:spChg chg="del">
          <ac:chgData name="Álvaro Lopes Rios" userId="026aa1b822791703" providerId="LiveId" clId="{797BD47E-66CE-40F2-92B3-B5BE723819B7}" dt="2025-04-28T00:58:30.292" v="347" actId="478"/>
          <ac:spMkLst>
            <pc:docMk/>
            <pc:sldMk cId="1009340634" sldId="355"/>
            <ac:spMk id="11" creationId="{9ED3DFEB-BD75-1069-997C-DA5386901DC4}"/>
          </ac:spMkLst>
        </pc:spChg>
        <pc:graphicFrameChg chg="add mod modGraphic">
          <ac:chgData name="Álvaro Lopes Rios" userId="026aa1b822791703" providerId="LiveId" clId="{797BD47E-66CE-40F2-92B3-B5BE723819B7}" dt="2025-04-28T00:59:08.824" v="359" actId="12385"/>
          <ac:graphicFrameMkLst>
            <pc:docMk/>
            <pc:sldMk cId="1009340634" sldId="355"/>
            <ac:graphicFrameMk id="14" creationId="{E1EC2835-0CFD-76ED-116D-31AD82CA403A}"/>
          </ac:graphicFrameMkLst>
        </pc:graphicFrameChg>
        <pc:picChg chg="del">
          <ac:chgData name="Álvaro Lopes Rios" userId="026aa1b822791703" providerId="LiveId" clId="{797BD47E-66CE-40F2-92B3-B5BE723819B7}" dt="2025-04-28T00:58:19.231" v="332" actId="478"/>
          <ac:picMkLst>
            <pc:docMk/>
            <pc:sldMk cId="1009340634" sldId="355"/>
            <ac:picMk id="10" creationId="{8EACFAF8-20D3-E811-C9FB-5C303D13D769}"/>
          </ac:picMkLst>
        </pc:picChg>
      </pc:sldChg>
      <pc:sldChg chg="addSp delSp modSp add mod">
        <pc:chgData name="Álvaro Lopes Rios" userId="026aa1b822791703" providerId="LiveId" clId="{797BD47E-66CE-40F2-92B3-B5BE723819B7}" dt="2025-04-28T00:59:52.799" v="381" actId="2710"/>
        <pc:sldMkLst>
          <pc:docMk/>
          <pc:sldMk cId="1959892193" sldId="356"/>
        </pc:sldMkLst>
        <pc:spChg chg="mod">
          <ac:chgData name="Álvaro Lopes Rios" userId="026aa1b822791703" providerId="LiveId" clId="{797BD47E-66CE-40F2-92B3-B5BE723819B7}" dt="2025-04-28T00:59:42.052" v="379" actId="20577"/>
          <ac:spMkLst>
            <pc:docMk/>
            <pc:sldMk cId="1959892193" sldId="356"/>
            <ac:spMk id="6" creationId="{83C80E3A-1461-90E6-704E-4C45AA8209F1}"/>
          </ac:spMkLst>
        </pc:spChg>
        <pc:spChg chg="add mod">
          <ac:chgData name="Álvaro Lopes Rios" userId="026aa1b822791703" providerId="LiveId" clId="{797BD47E-66CE-40F2-92B3-B5BE723819B7}" dt="2025-04-28T00:59:52.799" v="381" actId="2710"/>
          <ac:spMkLst>
            <pc:docMk/>
            <pc:sldMk cId="1959892193" sldId="356"/>
            <ac:spMk id="7" creationId="{04310D68-ED51-337B-D5AD-5B8844507E8C}"/>
          </ac:spMkLst>
        </pc:spChg>
        <pc:graphicFrameChg chg="del">
          <ac:chgData name="Álvaro Lopes Rios" userId="026aa1b822791703" providerId="LiveId" clId="{797BD47E-66CE-40F2-92B3-B5BE723819B7}" dt="2025-04-28T00:59:30.453" v="361" actId="478"/>
          <ac:graphicFrameMkLst>
            <pc:docMk/>
            <pc:sldMk cId="1959892193" sldId="356"/>
            <ac:graphicFrameMk id="14" creationId="{06E4D64A-B6C9-08CA-1E9C-D3A900F0F291}"/>
          </ac:graphicFrameMkLst>
        </pc:graphicFrameChg>
      </pc:sldChg>
    </pc:docChg>
  </pc:docChgLst>
  <pc:docChgLst>
    <pc:chgData name="Álvaro Lopes Rios" userId="026aa1b822791703" providerId="LiveId" clId="{0294F54F-4742-4153-8AEA-90F8109EF650}"/>
    <pc:docChg chg="undo custSel addSld delSld modSld sldOrd">
      <pc:chgData name="Álvaro Lopes Rios" userId="026aa1b822791703" providerId="LiveId" clId="{0294F54F-4742-4153-8AEA-90F8109EF650}" dt="2025-03-30T02:29:12.931" v="877" actId="20577"/>
      <pc:docMkLst>
        <pc:docMk/>
      </pc:docMkLst>
      <pc:sldChg chg="addSp modSp mod">
        <pc:chgData name="Álvaro Lopes Rios" userId="026aa1b822791703" providerId="LiveId" clId="{0294F54F-4742-4153-8AEA-90F8109EF650}" dt="2025-03-29T20:37:26.998" v="33" actId="20577"/>
        <pc:sldMkLst>
          <pc:docMk/>
          <pc:sldMk cId="3259157615" sldId="256"/>
        </pc:sldMkLst>
        <pc:spChg chg="mod">
          <ac:chgData name="Álvaro Lopes Rios" userId="026aa1b822791703" providerId="LiveId" clId="{0294F54F-4742-4153-8AEA-90F8109EF650}" dt="2025-03-29T20:36:40.622" v="23" actId="20577"/>
          <ac:spMkLst>
            <pc:docMk/>
            <pc:sldMk cId="3259157615" sldId="256"/>
            <ac:spMk id="15" creationId="{BEAB6486-D522-998E-545E-A36523479526}"/>
          </ac:spMkLst>
        </pc:spChg>
        <pc:spChg chg="mod">
          <ac:chgData name="Álvaro Lopes Rios" userId="026aa1b822791703" providerId="LiveId" clId="{0294F54F-4742-4153-8AEA-90F8109EF650}" dt="2025-03-29T20:37:26.998" v="33" actId="20577"/>
          <ac:spMkLst>
            <pc:docMk/>
            <pc:sldMk cId="3259157615" sldId="256"/>
            <ac:spMk id="18" creationId="{0A2C1268-5150-7C91-384A-DDD01C45DBF7}"/>
          </ac:spMkLst>
        </pc:spChg>
      </pc:sldChg>
      <pc:sldChg chg="addSp delSp modSp mod">
        <pc:chgData name="Álvaro Lopes Rios" userId="026aa1b822791703" providerId="LiveId" clId="{0294F54F-4742-4153-8AEA-90F8109EF650}" dt="2025-03-29T20:41:15.511" v="41" actId="1076"/>
        <pc:sldMkLst>
          <pc:docMk/>
          <pc:sldMk cId="3198972994" sldId="264"/>
        </pc:sldMkLst>
      </pc:sldChg>
      <pc:sldChg chg="del">
        <pc:chgData name="Álvaro Lopes Rios" userId="026aa1b822791703" providerId="LiveId" clId="{0294F54F-4742-4153-8AEA-90F8109EF650}" dt="2025-03-29T20:43:09.351" v="42" actId="47"/>
        <pc:sldMkLst>
          <pc:docMk/>
          <pc:sldMk cId="1224953025" sldId="269"/>
        </pc:sldMkLst>
      </pc:sldChg>
      <pc:sldChg chg="modSp mod">
        <pc:chgData name="Álvaro Lopes Rios" userId="026aa1b822791703" providerId="LiveId" clId="{0294F54F-4742-4153-8AEA-90F8109EF650}" dt="2025-03-29T21:11:37.185" v="533" actId="20577"/>
        <pc:sldMkLst>
          <pc:docMk/>
          <pc:sldMk cId="3838745983" sldId="270"/>
        </pc:sldMkLst>
      </pc:sldChg>
      <pc:sldChg chg="ord">
        <pc:chgData name="Álvaro Lopes Rios" userId="026aa1b822791703" providerId="LiveId" clId="{0294F54F-4742-4153-8AEA-90F8109EF650}" dt="2025-03-29T20:43:30.502" v="46"/>
        <pc:sldMkLst>
          <pc:docMk/>
          <pc:sldMk cId="2491936375" sldId="272"/>
        </pc:sldMkLst>
      </pc:sldChg>
      <pc:sldChg chg="ord">
        <pc:chgData name="Álvaro Lopes Rios" userId="026aa1b822791703" providerId="LiveId" clId="{0294F54F-4742-4153-8AEA-90F8109EF650}" dt="2025-03-29T20:43:37.439" v="48"/>
        <pc:sldMkLst>
          <pc:docMk/>
          <pc:sldMk cId="476799463" sldId="273"/>
        </pc:sldMkLst>
      </pc:sldChg>
      <pc:sldChg chg="ord">
        <pc:chgData name="Álvaro Lopes Rios" userId="026aa1b822791703" providerId="LiveId" clId="{0294F54F-4742-4153-8AEA-90F8109EF650}" dt="2025-03-29T20:43:39.320" v="50"/>
        <pc:sldMkLst>
          <pc:docMk/>
          <pc:sldMk cId="2136316415" sldId="274"/>
        </pc:sldMkLst>
      </pc:sldChg>
      <pc:sldChg chg="ord">
        <pc:chgData name="Álvaro Lopes Rios" userId="026aa1b822791703" providerId="LiveId" clId="{0294F54F-4742-4153-8AEA-90F8109EF650}" dt="2025-03-29T20:43:51.383" v="52"/>
        <pc:sldMkLst>
          <pc:docMk/>
          <pc:sldMk cId="3499238404" sldId="275"/>
        </pc:sldMkLst>
      </pc:sldChg>
      <pc:sldChg chg="ord">
        <pc:chgData name="Álvaro Lopes Rios" userId="026aa1b822791703" providerId="LiveId" clId="{0294F54F-4742-4153-8AEA-90F8109EF650}" dt="2025-03-29T20:43:56.576" v="54"/>
        <pc:sldMkLst>
          <pc:docMk/>
          <pc:sldMk cId="2937371534" sldId="276"/>
        </pc:sldMkLst>
      </pc:sldChg>
      <pc:sldChg chg="ord">
        <pc:chgData name="Álvaro Lopes Rios" userId="026aa1b822791703" providerId="LiveId" clId="{0294F54F-4742-4153-8AEA-90F8109EF650}" dt="2025-03-29T20:44:00.046" v="56"/>
        <pc:sldMkLst>
          <pc:docMk/>
          <pc:sldMk cId="2540023039" sldId="277"/>
        </pc:sldMkLst>
      </pc:sldChg>
      <pc:sldChg chg="del">
        <pc:chgData name="Álvaro Lopes Rios" userId="026aa1b822791703" providerId="LiveId" clId="{0294F54F-4742-4153-8AEA-90F8109EF650}" dt="2025-03-30T02:14:05.686" v="556" actId="47"/>
        <pc:sldMkLst>
          <pc:docMk/>
          <pc:sldMk cId="2082793669" sldId="278"/>
        </pc:sldMkLst>
      </pc:sldChg>
      <pc:sldChg chg="del">
        <pc:chgData name="Álvaro Lopes Rios" userId="026aa1b822791703" providerId="LiveId" clId="{0294F54F-4742-4153-8AEA-90F8109EF650}" dt="2025-03-30T02:14:05.686" v="556" actId="47"/>
        <pc:sldMkLst>
          <pc:docMk/>
          <pc:sldMk cId="3316300659" sldId="279"/>
        </pc:sldMkLst>
      </pc:sldChg>
      <pc:sldChg chg="modSp add mod modAnim">
        <pc:chgData name="Álvaro Lopes Rios" userId="026aa1b822791703" providerId="LiveId" clId="{0294F54F-4742-4153-8AEA-90F8109EF650}" dt="2025-03-29T20:48:26.750" v="101"/>
        <pc:sldMkLst>
          <pc:docMk/>
          <pc:sldMk cId="3668897233" sldId="280"/>
        </pc:sldMkLst>
      </pc:sldChg>
      <pc:sldChg chg="modSp add del mod">
        <pc:chgData name="Álvaro Lopes Rios" userId="026aa1b822791703" providerId="LiveId" clId="{0294F54F-4742-4153-8AEA-90F8109EF650}" dt="2025-03-29T21:12:33.930" v="534" actId="47"/>
        <pc:sldMkLst>
          <pc:docMk/>
          <pc:sldMk cId="3766544186" sldId="281"/>
        </pc:sldMkLst>
      </pc:sldChg>
      <pc:sldChg chg="modSp add del mod">
        <pc:chgData name="Álvaro Lopes Rios" userId="026aa1b822791703" providerId="LiveId" clId="{0294F54F-4742-4153-8AEA-90F8109EF650}" dt="2025-03-29T20:48:32.676" v="102" actId="2696"/>
        <pc:sldMkLst>
          <pc:docMk/>
          <pc:sldMk cId="4022169994" sldId="281"/>
        </pc:sldMkLst>
      </pc:sldChg>
      <pc:sldChg chg="delSp modSp add mod modAnim">
        <pc:chgData name="Álvaro Lopes Rios" userId="026aa1b822791703" providerId="LiveId" clId="{0294F54F-4742-4153-8AEA-90F8109EF650}" dt="2025-03-29T20:51:00.772" v="152" actId="20577"/>
        <pc:sldMkLst>
          <pc:docMk/>
          <pc:sldMk cId="1659237607" sldId="282"/>
        </pc:sldMkLst>
      </pc:sldChg>
      <pc:sldChg chg="modSp add mod modAnim">
        <pc:chgData name="Álvaro Lopes Rios" userId="026aa1b822791703" providerId="LiveId" clId="{0294F54F-4742-4153-8AEA-90F8109EF650}" dt="2025-03-29T20:54:09.692" v="171" actId="113"/>
        <pc:sldMkLst>
          <pc:docMk/>
          <pc:sldMk cId="496019616" sldId="283"/>
        </pc:sldMkLst>
      </pc:sldChg>
      <pc:sldChg chg="modSp add mod modAnim">
        <pc:chgData name="Álvaro Lopes Rios" userId="026aa1b822791703" providerId="LiveId" clId="{0294F54F-4742-4153-8AEA-90F8109EF650}" dt="2025-03-29T20:55:12.523" v="195" actId="20577"/>
        <pc:sldMkLst>
          <pc:docMk/>
          <pc:sldMk cId="3343595487" sldId="284"/>
        </pc:sldMkLst>
      </pc:sldChg>
      <pc:sldChg chg="addSp delSp modSp add mod delAnim modAnim">
        <pc:chgData name="Álvaro Lopes Rios" userId="026aa1b822791703" providerId="LiveId" clId="{0294F54F-4742-4153-8AEA-90F8109EF650}" dt="2025-03-29T21:00:57" v="323" actId="20577"/>
        <pc:sldMkLst>
          <pc:docMk/>
          <pc:sldMk cId="255869147" sldId="285"/>
        </pc:sldMkLst>
      </pc:sldChg>
      <pc:sldChg chg="addSp delSp modSp add del mod addAnim delAnim modAnim">
        <pc:chgData name="Álvaro Lopes Rios" userId="026aa1b822791703" providerId="LiveId" clId="{0294F54F-4742-4153-8AEA-90F8109EF650}" dt="2025-03-29T21:11:11.206" v="514" actId="2696"/>
        <pc:sldMkLst>
          <pc:docMk/>
          <pc:sldMk cId="910767449" sldId="286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415591530" sldId="286"/>
        </pc:sldMkLst>
      </pc:sldChg>
      <pc:sldChg chg="addSp delSp modSp add del mod modAnim">
        <pc:chgData name="Álvaro Lopes Rios" userId="026aa1b822791703" providerId="LiveId" clId="{0294F54F-4742-4153-8AEA-90F8109EF650}" dt="2025-03-29T21:11:11.206" v="514" actId="2696"/>
        <pc:sldMkLst>
          <pc:docMk/>
          <pc:sldMk cId="2020878975" sldId="287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3459617174" sldId="287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385692535" sldId="288"/>
        </pc:sldMkLst>
      </pc:sldChg>
      <pc:sldChg chg="modSp add del mod">
        <pc:chgData name="Álvaro Lopes Rios" userId="026aa1b822791703" providerId="LiveId" clId="{0294F54F-4742-4153-8AEA-90F8109EF650}" dt="2025-03-29T21:11:11.206" v="514" actId="2696"/>
        <pc:sldMkLst>
          <pc:docMk/>
          <pc:sldMk cId="3205493537" sldId="288"/>
        </pc:sldMkLst>
      </pc:sldChg>
      <pc:sldChg chg="add">
        <pc:chgData name="Álvaro Lopes Rios" userId="026aa1b822791703" providerId="LiveId" clId="{0294F54F-4742-4153-8AEA-90F8109EF650}" dt="2025-03-29T21:11:21.734" v="515"/>
        <pc:sldMkLst>
          <pc:docMk/>
          <pc:sldMk cId="1321338858" sldId="289"/>
        </pc:sldMkLst>
      </pc:sldChg>
      <pc:sldChg chg="addSp delSp modSp add del mod">
        <pc:chgData name="Álvaro Lopes Rios" userId="026aa1b822791703" providerId="LiveId" clId="{0294F54F-4742-4153-8AEA-90F8109EF650}" dt="2025-03-29T21:11:11.206" v="514" actId="2696"/>
        <pc:sldMkLst>
          <pc:docMk/>
          <pc:sldMk cId="3969536509" sldId="289"/>
        </pc:sldMkLst>
      </pc:sldChg>
      <pc:sldChg chg="addSp delSp modSp add mod delAnim">
        <pc:chgData name="Álvaro Lopes Rios" userId="026aa1b822791703" providerId="LiveId" clId="{0294F54F-4742-4153-8AEA-90F8109EF650}" dt="2025-03-29T21:14:09.777" v="545" actId="14734"/>
        <pc:sldMkLst>
          <pc:docMk/>
          <pc:sldMk cId="220004843" sldId="290"/>
        </pc:sldMkLst>
      </pc:sldChg>
      <pc:sldChg chg="modSp add mod ord modAnim">
        <pc:chgData name="Álvaro Lopes Rios" userId="026aa1b822791703" providerId="LiveId" clId="{0294F54F-4742-4153-8AEA-90F8109EF650}" dt="2025-03-29T21:15:04.785" v="555" actId="14100"/>
        <pc:sldMkLst>
          <pc:docMk/>
          <pc:sldMk cId="2221618424" sldId="291"/>
        </pc:sldMkLst>
      </pc:sldChg>
      <pc:sldChg chg="addSp delSp modSp add mod">
        <pc:chgData name="Álvaro Lopes Rios" userId="026aa1b822791703" providerId="LiveId" clId="{0294F54F-4742-4153-8AEA-90F8109EF650}" dt="2025-03-30T02:20:57.247" v="710" actId="1076"/>
        <pc:sldMkLst>
          <pc:docMk/>
          <pc:sldMk cId="327731140" sldId="292"/>
        </pc:sldMkLst>
      </pc:sldChg>
      <pc:sldChg chg="add del">
        <pc:chgData name="Álvaro Lopes Rios" userId="026aa1b822791703" providerId="LiveId" clId="{0294F54F-4742-4153-8AEA-90F8109EF650}" dt="2025-03-29T21:14:45.509" v="550"/>
        <pc:sldMkLst>
          <pc:docMk/>
          <pc:sldMk cId="3102627075" sldId="292"/>
        </pc:sldMkLst>
      </pc:sldChg>
      <pc:sldChg chg="addSp delSp modSp add mod">
        <pc:chgData name="Álvaro Lopes Rios" userId="026aa1b822791703" providerId="LiveId" clId="{0294F54F-4742-4153-8AEA-90F8109EF650}" dt="2025-03-30T02:19:21.501" v="665" actId="113"/>
        <pc:sldMkLst>
          <pc:docMk/>
          <pc:sldMk cId="1131710075" sldId="293"/>
        </pc:sldMkLst>
      </pc:sldChg>
      <pc:sldChg chg="modSp add del mod">
        <pc:chgData name="Álvaro Lopes Rios" userId="026aa1b822791703" providerId="LiveId" clId="{0294F54F-4742-4153-8AEA-90F8109EF650}" dt="2025-03-30T02:19:27.115" v="667" actId="47"/>
        <pc:sldMkLst>
          <pc:docMk/>
          <pc:sldMk cId="805075993" sldId="294"/>
        </pc:sldMkLst>
      </pc:sldChg>
      <pc:sldChg chg="modSp add mod ord">
        <pc:chgData name="Álvaro Lopes Rios" userId="026aa1b822791703" providerId="LiveId" clId="{0294F54F-4742-4153-8AEA-90F8109EF650}" dt="2025-03-30T02:19:50.878" v="684" actId="20577"/>
        <pc:sldMkLst>
          <pc:docMk/>
          <pc:sldMk cId="2689886649" sldId="295"/>
        </pc:sldMkLst>
      </pc:sldChg>
      <pc:sldChg chg="addSp modSp add mod modAnim">
        <pc:chgData name="Álvaro Lopes Rios" userId="026aa1b822791703" providerId="LiveId" clId="{0294F54F-4742-4153-8AEA-90F8109EF650}" dt="2025-03-30T02:23:10.972" v="802" actId="20577"/>
        <pc:sldMkLst>
          <pc:docMk/>
          <pc:sldMk cId="2708859835" sldId="296"/>
        </pc:sldMkLst>
      </pc:sldChg>
      <pc:sldChg chg="modSp add mod ord">
        <pc:chgData name="Álvaro Lopes Rios" userId="026aa1b822791703" providerId="LiveId" clId="{0294F54F-4742-4153-8AEA-90F8109EF650}" dt="2025-03-30T02:24:28.548" v="866" actId="20577"/>
        <pc:sldMkLst>
          <pc:docMk/>
          <pc:sldMk cId="1038857251" sldId="297"/>
        </pc:sldMkLst>
      </pc:sldChg>
      <pc:sldChg chg="delSp modSp add mod delAnim">
        <pc:chgData name="Álvaro Lopes Rios" userId="026aa1b822791703" providerId="LiveId" clId="{0294F54F-4742-4153-8AEA-90F8109EF650}" dt="2025-03-30T02:29:12.931" v="877" actId="20577"/>
        <pc:sldMkLst>
          <pc:docMk/>
          <pc:sldMk cId="293094155" sldId="298"/>
        </pc:sldMkLst>
      </pc:sldChg>
    </pc:docChg>
  </pc:docChgLst>
  <pc:docChgLst>
    <pc:chgData name="Álvaro Lopes Rios" userId="026aa1b822791703" providerId="LiveId" clId="{3DF8398B-EE03-BD48-98F7-71BD8E0D377A}"/>
    <pc:docChg chg="modSld">
      <pc:chgData name="Álvaro Lopes Rios" userId="026aa1b822791703" providerId="LiveId" clId="{3DF8398B-EE03-BD48-98F7-71BD8E0D377A}" dt="2025-03-31T18:40:04.483" v="2" actId="20577"/>
      <pc:docMkLst>
        <pc:docMk/>
      </pc:docMkLst>
      <pc:sldChg chg="modSp mod">
        <pc:chgData name="Álvaro Lopes Rios" userId="026aa1b822791703" providerId="LiveId" clId="{3DF8398B-EE03-BD48-98F7-71BD8E0D377A}" dt="2025-03-31T18:40:04.483" v="2" actId="20577"/>
        <pc:sldMkLst>
          <pc:docMk/>
          <pc:sldMk cId="3259157615" sldId="256"/>
        </pc:sldMkLst>
        <pc:spChg chg="mod">
          <ac:chgData name="Álvaro Lopes Rios" userId="026aa1b822791703" providerId="LiveId" clId="{3DF8398B-EE03-BD48-98F7-71BD8E0D377A}" dt="2025-03-31T18:40:04.483" v="2" actId="20577"/>
          <ac:spMkLst>
            <pc:docMk/>
            <pc:sldMk cId="3259157615" sldId="256"/>
            <ac:spMk id="29" creationId="{CC542CED-9182-15D1-DC54-E1C6BD9447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D40F-AC5E-49E3-9905-00361A8A5A3F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4567A-5643-41CA-8F83-DCA77DF500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2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6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8ED1-7E3B-0FFF-6A90-A8B40C73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5C71CB1-5579-9E7A-A7EA-C3FE3E97C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F380ED2-2E8A-5CF2-7439-745D920D0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D1985D-C0C4-CB54-9984-B1807AACE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33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8297-DF74-54EB-0DF8-07E54E28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7F2D7FC-ECD2-3CC6-7005-B15258BC3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C85FAB-0A97-083A-A2C0-2148852C5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731401-CE23-76B9-8872-9C4F46CCD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56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87B51-5C16-9EDD-AAAF-3661C145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8137F60-F492-7810-B3C3-86F9307F3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297137-7C2D-2B74-4AAE-7171BAB94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B859BB-9264-C59C-6E30-360894352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567A-5643-41CA-8F83-DCA77DF500B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67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C6ED5-8F60-1508-ADBC-37AEA763E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A591EF-CF72-8CAD-E7B6-2A6C51BD4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32664-EA26-C900-9D0B-2575FB91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78A99-F84E-EEE2-31A9-E9E08582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CA799D-D9D4-43A9-E88A-719CB082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59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A7C4C-9154-F6CD-15F8-59A5C44E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CDD50C-022A-99C8-A4F4-84439748B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638B85-3248-F79E-5576-D7C691C8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589C2-2347-096B-8D3D-53574F89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7D2564-FFF3-095C-C00A-36105DEF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77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8FA817-6D2A-9784-6C9B-80FF31D1F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18A656-2EF4-991A-73EE-0C54E4A2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E61E88-8073-8E59-C35C-33B6E770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099698-15D2-43B1-2955-5FD19A0E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E3A570-DD06-FB7A-B5CE-867F7E3D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07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7D18C-D0BD-A36A-7208-593020C0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0C8252-B542-EDC3-13CA-024F177C3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925BD3-EDF1-2CD3-7B68-E08F9C9A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CE008B-7668-12E4-2CB1-497333F4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38FBF5-8BC7-7B54-4FD7-11D94A70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21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284AC-9C51-7B94-4C03-6E57820E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F8D39E-6AED-738A-AEC4-CE2F6AEBA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B61D32-51CD-BB76-A673-DFDCF47E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3AC34-F6F4-0563-1746-4B3C9DA3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690799-FE5F-8CB8-83B1-E08A7A8F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0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1C54A-17AA-1D10-E2A0-BB275C5D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5331C9-FB93-33FF-7FB4-4714FD61A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AA2071-5443-D790-0A77-8E5DB0DCE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9B6004-E16D-5D07-B72A-A8A66B2E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383882-12EB-D8C9-1038-F7666F76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ADF487-AEE7-9E2B-724B-276F5766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88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320C0-8DA4-3868-F158-B7BFF5B9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64DA48-2475-567D-C63C-1EEBA13BC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380B8-3118-8B97-0AD6-554DFB333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FA60C8-67C1-F0E5-11C0-AF5233A9F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732AAD1-93AC-CFBC-29D8-336A3969A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3F937A-F948-A7F6-9381-FD9AAE1B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57AC1A-7899-E365-C4C3-45789461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09CEAE-FE0E-7354-C798-7A7A3D38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63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C0FF0-6A87-4955-0933-2E0D0EBA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C92D84-F295-7219-EACA-B28F8947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F6AE33-B0D5-68EB-D811-51E69113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F12A70-2C47-4952-DF31-C1AC2B8C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28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387339-C118-1E37-B355-B21F2CC8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EBD417-ED67-12E2-2D2E-A45A2C1A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172299-EED3-B924-B1A1-8FFB03A6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68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A119-49B9-093F-85B1-9E4A8158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14FB3-0F7A-C3CD-35FC-EA2565F2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017DC6-46F6-6807-2414-2B6E285E6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3E9E29-B85C-139E-F09D-DECB1442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D6F57-8155-D7E1-BA24-EE204DAA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3FCDFC-399D-1249-F560-CDC49190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92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1F9D4-C90B-E2F8-5A05-E86AB4F2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0B8005-E93D-87FA-066A-2E89735FF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7C3B25-9185-DA65-6AD8-2DF9EDF9B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0974E7-F28C-597E-198F-B9A22502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434ABC-32F4-3C37-B37A-4406BB62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CC2A7E-23ED-F0BF-71B3-1D354DD4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78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DC6227-C79F-2059-1410-26252FF3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C0CC29-1864-1476-B961-34878DDC8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3AA830-782F-96BE-7EFA-6301CA1E6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859AE0-D77A-466E-A118-30339D636820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FB1336-77BB-73A5-4502-4F92C3DE5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06152-E2E2-7F0B-4C36-301D34985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2CFC07-28E7-41CA-B305-DC0DFB4FA0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63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92A6042-0E06-FB29-62AB-F6E501C98FC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0C4C31-06D0-CB39-DFCD-C3B7CA82F8FF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34BAFD-FA0B-4D13-C5E7-AC1E266A7DA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71D5D0-8E57-CFC1-01D0-0B1DC8038188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#004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AB6486-D522-998E-545E-A36523479526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DDL: Restrições (Unique, </a:t>
            </a:r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Foreign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 Key, </a:t>
            </a:r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Check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C5D86C7-ED10-353E-B2D9-7FA9FCC42F9F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2C1268-5150-7C91-384A-DDD01C45DBF7}"/>
              </a:ext>
            </a:extLst>
          </p:cNvPr>
          <p:cNvSpPr txBox="1"/>
          <p:nvPr/>
        </p:nvSpPr>
        <p:spPr>
          <a:xfrm>
            <a:off x="461959" y="4365760"/>
            <a:ext cx="636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Compreender o uso de restrições para garantir integridade dos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Aplicar Unique, </a:t>
            </a:r>
            <a:r>
              <a:rPr lang="pt-BR" sz="1200" dirty="0" err="1"/>
              <a:t>Foreign</a:t>
            </a:r>
            <a:r>
              <a:rPr lang="pt-BR" sz="1200" dirty="0"/>
              <a:t> Key e </a:t>
            </a:r>
            <a:r>
              <a:rPr lang="pt-BR" sz="1200" dirty="0" err="1"/>
              <a:t>Check</a:t>
            </a:r>
            <a:endParaRPr lang="pt-BR" sz="120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AF83DFD-A0CE-FBA1-1049-F30605366780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C542CED-9182-15D1-DC54-E1C6BD944752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14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80E3400A-846D-8D93-E835-A41EB70B72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15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7614E-9177-FFE1-C3E0-70795FCF0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69B4F7E-030E-45F0-7673-BEE96F155E3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B3E1C8-3DCD-BBE9-4AD9-AC4250D4F30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1F85B6-8131-07CA-9051-EC4499D2441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FEC78B0-E596-9B2F-4FAD-9C15CEA4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16DA803-FA62-AFBF-FAC9-600A56F0161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900FBF-CDE1-5FB5-E1D8-E8B7E7D0D40F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Antes dos Filtros, como puxar dados do Banco?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ACAFF41-5041-A84E-4B7D-981F6A86B2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476578C-DD6C-BDD8-6FFC-C2D8B1565ED1}"/>
              </a:ext>
            </a:extLst>
          </p:cNvPr>
          <p:cNvSpPr txBox="1"/>
          <p:nvPr/>
        </p:nvSpPr>
        <p:spPr>
          <a:xfrm>
            <a:off x="723899" y="1501378"/>
            <a:ext cx="991552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Com o SELECT</a:t>
            </a:r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r>
              <a:rPr lang="pt-BR" sz="2200" b="1" dirty="0"/>
              <a:t>O que é SELECT * FROM?</a:t>
            </a:r>
          </a:p>
          <a:p>
            <a:r>
              <a:rPr lang="pt-BR" sz="2200" dirty="0"/>
              <a:t>É o comando mais básico da linguagem SQL para </a:t>
            </a:r>
            <a:r>
              <a:rPr lang="pt-BR" sz="2200" b="1" dirty="0"/>
              <a:t>consultar dados em uma tabela</a:t>
            </a:r>
            <a:r>
              <a:rPr lang="pt-BR" sz="2200" dirty="0"/>
              <a:t>.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59851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79125-E4E7-1109-EA37-B4696F68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3E585B8-471B-CF23-5B23-505C8BE2107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8D83E09-9FAF-F63E-A94A-23C724827938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ABB57C7-14C2-024A-3268-C7F4BEE5908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407E79B-F300-C894-CE06-F2518A48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28AEBAC-B091-E464-B4AF-3FF7C44B6096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CCFC78-9519-4646-FC07-3463694A65EE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Antes dos Filtros, como puxar dados do Banco?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C0E268E-5ACE-B829-2A17-7787C788AE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CC62B7-6B8C-BA23-FA92-804FDFDAE97D}"/>
              </a:ext>
            </a:extLst>
          </p:cNvPr>
          <p:cNvSpPr txBox="1"/>
          <p:nvPr/>
        </p:nvSpPr>
        <p:spPr>
          <a:xfrm>
            <a:off x="723899" y="1501378"/>
            <a:ext cx="99155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Com o SELECT</a:t>
            </a:r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r>
              <a:rPr lang="pt-BR" sz="2200" b="1" dirty="0"/>
              <a:t>O que é SELECT * FROM?</a:t>
            </a:r>
          </a:p>
          <a:p>
            <a:r>
              <a:rPr lang="pt-BR" sz="2200" dirty="0"/>
              <a:t>É o comando mais básico da linguagem SQL para </a:t>
            </a:r>
            <a:r>
              <a:rPr lang="pt-BR" sz="2200" b="1" dirty="0"/>
              <a:t>consultar dados em uma tabela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endParaRPr lang="pt-BR" sz="2200" dirty="0"/>
          </a:p>
          <a:p>
            <a:pPr>
              <a:buNone/>
            </a:pPr>
            <a:r>
              <a:rPr lang="pt-BR" sz="2200" dirty="0"/>
              <a:t>SELECT: indica que estamos </a:t>
            </a:r>
            <a:r>
              <a:rPr lang="pt-BR" sz="2200" b="1" dirty="0"/>
              <a:t>selecionando dados</a:t>
            </a:r>
            <a:r>
              <a:rPr lang="pt-BR" sz="2200" dirty="0"/>
              <a:t>.</a:t>
            </a:r>
          </a:p>
          <a:p>
            <a:pPr>
              <a:buNone/>
            </a:pPr>
            <a:r>
              <a:rPr lang="pt-BR" sz="2200" dirty="0"/>
              <a:t>*: significa “</a:t>
            </a:r>
            <a:r>
              <a:rPr lang="pt-BR" sz="2200" b="1" dirty="0"/>
              <a:t>todas as colunas</a:t>
            </a:r>
            <a:r>
              <a:rPr lang="pt-BR" sz="2200" dirty="0"/>
              <a:t>”.</a:t>
            </a:r>
          </a:p>
          <a:p>
            <a:r>
              <a:rPr lang="pt-BR" sz="2200" dirty="0"/>
              <a:t>FROM: indica </a:t>
            </a:r>
            <a:r>
              <a:rPr lang="pt-BR" sz="2200" b="1" dirty="0"/>
              <a:t>de qual tabela</a:t>
            </a:r>
            <a:r>
              <a:rPr lang="pt-BR" sz="2200" dirty="0"/>
              <a:t> os dados virão.</a:t>
            </a:r>
          </a:p>
          <a:p>
            <a:endParaRPr lang="pt-BR" sz="2200" dirty="0"/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56689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F599-C2E2-3D3C-E378-68BB9630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CFD66F3-E93B-6DFF-9813-ECD184D34F7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0A1D986-F65D-1965-6239-66BDAB0B360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D15F606-883C-CE52-160C-04C1C3E5580C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3BF2EDB-0630-2279-3E72-72A53562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EFFD96-8BF0-E6D9-F2E5-1BEA6CD1B93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5AC283-E778-94BD-3A15-410D819D0E93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Selecionando os dados da tabela Clientes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006F309-3E9F-F48D-98AD-33CD512CC7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076D91-6D8C-747E-8214-E738440024BF}"/>
              </a:ext>
            </a:extLst>
          </p:cNvPr>
          <p:cNvSpPr txBox="1"/>
          <p:nvPr/>
        </p:nvSpPr>
        <p:spPr>
          <a:xfrm>
            <a:off x="723899" y="1501378"/>
            <a:ext cx="991552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SELECT * FROM clientes;</a:t>
            </a:r>
          </a:p>
          <a:p>
            <a:endParaRPr lang="pt-BR" sz="2200" dirty="0"/>
          </a:p>
          <a:p>
            <a:endParaRPr lang="pt-BR" sz="2200" dirty="0"/>
          </a:p>
          <a:p>
            <a:r>
              <a:rPr lang="pt-BR" sz="2200" dirty="0"/>
              <a:t>Isso retorna todos os registros da tabela clientes.</a:t>
            </a:r>
          </a:p>
        </p:txBody>
      </p:sp>
    </p:spTree>
    <p:extLst>
      <p:ext uri="{BB962C8B-B14F-4D97-AF65-F5344CB8AC3E}">
        <p14:creationId xmlns:p14="http://schemas.microsoft.com/office/powerpoint/2010/main" val="393860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0374E-04AB-06F1-911B-C3C48B505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B7D05A-AFA1-FBBE-6772-0567044F4F5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3CD923C-7B6D-D1B1-176C-7C75D620E85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DB16CF8-7B3D-9717-8A5C-4578AEC1551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1BDD29E-874E-3425-07C1-6C7E058A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4BD6025-F2BE-2545-2B35-70E766E4559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4CCEE4-0774-F013-AD13-40F98FB30B1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Selecionando os dados da tabela Clientes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EB437F5-8F9D-A6C3-69B8-7ACBD1BE0C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B864EA-D6B4-8A60-B17E-2FF6ED2EA6A3}"/>
              </a:ext>
            </a:extLst>
          </p:cNvPr>
          <p:cNvSpPr txBox="1"/>
          <p:nvPr/>
        </p:nvSpPr>
        <p:spPr>
          <a:xfrm>
            <a:off x="723899" y="1501378"/>
            <a:ext cx="991552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Mas cuidado com o *.</a:t>
            </a:r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r>
              <a:rPr lang="pt-BR" sz="2200" dirty="0"/>
              <a:t>Embora seja muito usado durante o aprendizado ou para testes, </a:t>
            </a:r>
            <a:r>
              <a:rPr lang="pt-BR" sz="2200" b="1" dirty="0"/>
              <a:t>não é recomendado em sistemas reais ou consultas grandes</a:t>
            </a:r>
            <a:r>
              <a:rPr lang="pt-BR" sz="2200" dirty="0"/>
              <a:t>, porque: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Pode trazer </a:t>
            </a:r>
            <a:r>
              <a:rPr lang="pt-BR" sz="2200" b="1" dirty="0"/>
              <a:t>muita informação desnecessária</a:t>
            </a:r>
            <a:r>
              <a:rPr lang="pt-BR" sz="2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Pode causar lentidão em sistemas com </a:t>
            </a:r>
            <a:r>
              <a:rPr lang="pt-BR" sz="2200" b="1" dirty="0"/>
              <a:t>muitos registros ou colunas</a:t>
            </a:r>
            <a:r>
              <a:rPr lang="pt-BR" sz="2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Se o esquema da tabela mudar, o resultado pode mudar também.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20259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9069C-070D-9F9E-910C-D70EEDD30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D666D7-0B43-4377-0AB8-B8BEE4E6B86D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E1BBD7-3556-40B6-1C12-FC3DFABDB0B8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7DC6FE-B07B-F303-6ED2-0DB818A249F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375AEEE-EC2F-CD58-3522-DCD1753E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618CF00-1CFD-9E2E-1C32-F31B8EC9B93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3BD38D-67B0-3392-9F4F-33D362FAB1DF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Melhor prática: selecionar as colunas desejadas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D94762F9-A929-F7AD-9E2D-E56DACC3FC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06C58C2-FD01-5276-2132-F29D19DF4ED1}"/>
              </a:ext>
            </a:extLst>
          </p:cNvPr>
          <p:cNvSpPr txBox="1"/>
          <p:nvPr/>
        </p:nvSpPr>
        <p:spPr>
          <a:xfrm>
            <a:off x="723899" y="1501378"/>
            <a:ext cx="99155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SELECT nome, </a:t>
            </a:r>
            <a:r>
              <a:rPr lang="pt-BR" sz="2200" dirty="0" err="1"/>
              <a:t>email</a:t>
            </a:r>
            <a:r>
              <a:rPr lang="pt-BR" sz="2200" dirty="0"/>
              <a:t> FROM clientes;</a:t>
            </a:r>
          </a:p>
          <a:p>
            <a:endParaRPr lang="pt-BR" sz="2200" dirty="0"/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72489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26B64-5288-5A11-15EE-14074CA5B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D1890FA-E543-49A5-1357-33ADAD768D97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6B26B83-40F8-75AD-1B0F-2BE501FFB90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5914F52-0C08-1031-DDC9-A7ACDFFDB29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A1E0954-FC70-CE68-7787-9A2B917C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29532A-A95D-A9F2-EF1F-999E8B5A950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2F49EF8-4489-39F1-3ED0-6C81D6B435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EFA6845-25DD-EBB7-CD7B-6ABFD5AD37B2}"/>
              </a:ext>
            </a:extLst>
          </p:cNvPr>
          <p:cNvSpPr txBox="1"/>
          <p:nvPr/>
        </p:nvSpPr>
        <p:spPr>
          <a:xfrm>
            <a:off x="723899" y="1501378"/>
            <a:ext cx="9915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Recapitulando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4B6EE62-E1FF-0AEE-CF14-FF7C6D76DB35}"/>
              </a:ext>
            </a:extLst>
          </p:cNvPr>
          <p:cNvGraphicFramePr>
            <a:graphicFrameLocks noGrp="1"/>
          </p:cNvGraphicFramePr>
          <p:nvPr/>
        </p:nvGraphicFramePr>
        <p:xfrm>
          <a:off x="2809504" y="2815748"/>
          <a:ext cx="5942610" cy="14630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39390">
                  <a:extLst>
                    <a:ext uri="{9D8B030D-6E8A-4147-A177-3AD203B41FA5}">
                      <a16:colId xmlns:a16="http://schemas.microsoft.com/office/drawing/2014/main" val="3431768707"/>
                    </a:ext>
                  </a:extLst>
                </a:gridCol>
                <a:gridCol w="3503220">
                  <a:extLst>
                    <a:ext uri="{9D8B030D-6E8A-4147-A177-3AD203B41FA5}">
                      <a16:colId xmlns:a16="http://schemas.microsoft.com/office/drawing/2014/main" val="66298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b="1" dirty="0"/>
                        <a:t>Parte do 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Significado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77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SELECT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Diz que vamos puxar dados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959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Todas as colunas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459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Qual tabela usar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994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50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F49E7-BB15-3530-6124-4ACF78EB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6F424B9-6FD7-D789-D291-1B902A853F7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6339C41-7C50-E0C8-4DA3-905F420DC934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9FCB18B-BDFA-80E3-B6AD-6E2E98EDCB7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269F0B6-E75E-B871-D872-46E82A9F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045AF4-B00A-1914-00D1-08F605B4E8A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060CE6-2DFC-2022-C71A-D0DC096A94C1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Praticando 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419E4C7-4760-F343-0BC0-14F9BDBA82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6C13E24-B19E-9CDE-8E08-A9378C4A7799}"/>
              </a:ext>
            </a:extLst>
          </p:cNvPr>
          <p:cNvSpPr txBox="1"/>
          <p:nvPr/>
        </p:nvSpPr>
        <p:spPr>
          <a:xfrm>
            <a:off x="723899" y="1501378"/>
            <a:ext cx="99155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1 - </a:t>
            </a:r>
            <a:r>
              <a:rPr lang="pt-BR" sz="2400" dirty="0"/>
              <a:t>Mostre todos os dados da tabela alunos.</a:t>
            </a:r>
          </a:p>
          <a:p>
            <a:endParaRPr lang="pt-BR" sz="2400" dirty="0"/>
          </a:p>
          <a:p>
            <a:r>
              <a:rPr lang="pt-BR" sz="2400" dirty="0"/>
              <a:t>2 - Mostre apenas os nomes e titulações dos professores.</a:t>
            </a:r>
          </a:p>
          <a:p>
            <a:endParaRPr lang="pt-BR" sz="2400" dirty="0"/>
          </a:p>
          <a:p>
            <a:pPr>
              <a:buNone/>
            </a:pPr>
            <a:r>
              <a:rPr lang="pt-BR" sz="2400" dirty="0"/>
              <a:t>3 - Liste os nomes e os </a:t>
            </a:r>
            <a:r>
              <a:rPr lang="pt-BR" sz="2400" dirty="0" err="1"/>
              <a:t>emails</a:t>
            </a:r>
            <a:r>
              <a:rPr lang="pt-BR" sz="2400" dirty="0"/>
              <a:t> de todos os alunos cadastrados.</a:t>
            </a:r>
          </a:p>
          <a:p>
            <a:pPr>
              <a:buNone/>
            </a:pPr>
            <a:endParaRPr lang="pt-BR" sz="2400" dirty="0"/>
          </a:p>
          <a:p>
            <a:pPr>
              <a:buNone/>
            </a:pPr>
            <a:r>
              <a:rPr lang="pt-BR" sz="2400" dirty="0"/>
              <a:t>4 - Mostre o nome e a carga horária de todas as disciplinas.</a:t>
            </a:r>
          </a:p>
          <a:p>
            <a:pPr>
              <a:buNone/>
            </a:pPr>
            <a:endParaRPr lang="pt-BR" sz="2400" dirty="0"/>
          </a:p>
          <a:p>
            <a:pPr>
              <a:buNone/>
            </a:pPr>
            <a:r>
              <a:rPr lang="pt-BR" sz="2400" dirty="0"/>
              <a:t>5 - Mostre todos os registros da tabela notas.</a:t>
            </a:r>
          </a:p>
          <a:p>
            <a:pPr>
              <a:buNone/>
            </a:pPr>
            <a:endParaRPr lang="pt-BR" sz="2400" dirty="0"/>
          </a:p>
          <a:p>
            <a:pPr>
              <a:buNone/>
            </a:pPr>
            <a:r>
              <a:rPr lang="pt-BR" sz="2400" dirty="0"/>
              <a:t>6 - Exiba apenas os nomes e os </a:t>
            </a:r>
            <a:r>
              <a:rPr lang="pt-BR" sz="2400" dirty="0" err="1"/>
              <a:t>emails</a:t>
            </a:r>
            <a:r>
              <a:rPr lang="pt-BR" sz="2400" dirty="0"/>
              <a:t> dos professores.</a:t>
            </a:r>
          </a:p>
        </p:txBody>
      </p:sp>
    </p:spTree>
    <p:extLst>
      <p:ext uri="{BB962C8B-B14F-4D97-AF65-F5344CB8AC3E}">
        <p14:creationId xmlns:p14="http://schemas.microsoft.com/office/powerpoint/2010/main" val="126369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92E0-4437-2E65-0424-D3DFE06C8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5D099F7-4DF4-80EC-A401-329DC26B8DD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9D6194D-94BF-0174-27DB-4C15C8ECAF15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C731777-4896-A766-0CB6-012C080DB710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1E09A9D-4E67-6058-C263-09339923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D606B7E-CA84-F6EE-896E-86D9CFE9E48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54D61D-D0AC-5A50-84FA-0C082891A4B0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Clausura Where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586C02F-7AF1-3138-8CB8-AB4DD687C4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E8C60C-1612-EFBD-ADE9-721057EC90E8}"/>
              </a:ext>
            </a:extLst>
          </p:cNvPr>
          <p:cNvSpPr txBox="1"/>
          <p:nvPr/>
        </p:nvSpPr>
        <p:spPr>
          <a:xfrm>
            <a:off x="723899" y="1501378"/>
            <a:ext cx="99155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O que é a cláusula WHERE?</a:t>
            </a:r>
          </a:p>
          <a:p>
            <a:pPr>
              <a:buNone/>
            </a:pPr>
            <a:endParaRPr lang="pt-BR" sz="2400" b="1" dirty="0"/>
          </a:p>
          <a:p>
            <a:pPr>
              <a:buNone/>
            </a:pPr>
            <a:r>
              <a:rPr lang="pt-BR" sz="2400" dirty="0"/>
              <a:t>A cláusula WHERE serve para </a:t>
            </a:r>
            <a:r>
              <a:rPr lang="pt-BR" sz="2400" b="1" dirty="0"/>
              <a:t>filtrar registros</a:t>
            </a:r>
            <a:r>
              <a:rPr lang="pt-BR" sz="2400" dirty="0"/>
              <a:t> em uma consulta SQL.</a:t>
            </a:r>
            <a:br>
              <a:rPr lang="pt-BR" sz="2400" dirty="0"/>
            </a:br>
            <a:r>
              <a:rPr lang="pt-BR" sz="2400" dirty="0"/>
              <a:t>Ela permite dizer ao banco de dados:</a:t>
            </a:r>
          </a:p>
          <a:p>
            <a:pPr>
              <a:buNone/>
            </a:pPr>
            <a:endParaRPr lang="pt-BR" sz="2400" i="1" dirty="0"/>
          </a:p>
          <a:p>
            <a:r>
              <a:rPr lang="pt-BR" sz="2400" i="1" dirty="0"/>
              <a:t>"Me traga apenas os dados que </a:t>
            </a:r>
            <a:r>
              <a:rPr lang="pt-BR" sz="2400" b="1" i="1" dirty="0"/>
              <a:t>atendem a determinada condição</a:t>
            </a:r>
            <a:r>
              <a:rPr lang="pt-BR" sz="2400" i="1" dirty="0"/>
              <a:t>."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4340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E8780-6DB8-B9FE-FB79-4A16F365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7086A2-4734-0E57-EC78-E0DEEDA496B1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E5CCE9E-1D76-6E0F-A9D4-D32AE21824B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9F84C1C-0998-9A89-1260-B08C3EC870B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6874C63-B943-50A3-59E1-77393F6F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8912279-A1DA-0C3F-E60E-DD58EF8242A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DC0BCCE-3B91-1B34-AEE9-9E9109A000FC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Sintaxe Básica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8143622F-A5AF-F6D6-21E4-4E7FF35D33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FEB4266-5EFD-7D70-CE63-6E4A4C739964}"/>
              </a:ext>
            </a:extLst>
          </p:cNvPr>
          <p:cNvSpPr txBox="1"/>
          <p:nvPr/>
        </p:nvSpPr>
        <p:spPr>
          <a:xfrm>
            <a:off x="723899" y="1501378"/>
            <a:ext cx="9915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SELECT colunas</a:t>
            </a:r>
          </a:p>
          <a:p>
            <a:r>
              <a:rPr lang="pt-BR" sz="2400" dirty="0"/>
              <a:t>FROM tabela</a:t>
            </a:r>
          </a:p>
          <a:p>
            <a:r>
              <a:rPr lang="pt-BR" sz="2400" dirty="0"/>
              <a:t>WHERE condição;</a:t>
            </a:r>
          </a:p>
        </p:txBody>
      </p:sp>
    </p:spTree>
    <p:extLst>
      <p:ext uri="{BB962C8B-B14F-4D97-AF65-F5344CB8AC3E}">
        <p14:creationId xmlns:p14="http://schemas.microsoft.com/office/powerpoint/2010/main" val="316420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73322-E618-F5F7-EEC5-21A07EAD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02A7BC-1645-D935-D30A-09E18CD3C2B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46A5393-8497-E75A-41E5-9E4AA2AB015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1BE749D-1536-0B29-3E82-E866B2E5CCB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7FA3E2F-DC32-C9E5-1170-A470BBFB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13E3E47-1428-DC28-73FF-E2870571E5C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E8A508-2B4E-B2DB-43A2-D7CAFC939B1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Sintaxe Básica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19CC3D1-1C41-BF8B-9FAE-0C83343EA8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4FB7615-FB0D-6D07-D490-3D6F9BF3FFCB}"/>
              </a:ext>
            </a:extLst>
          </p:cNvPr>
          <p:cNvSpPr txBox="1"/>
          <p:nvPr/>
        </p:nvSpPr>
        <p:spPr>
          <a:xfrm>
            <a:off x="723899" y="1501378"/>
            <a:ext cx="99155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Quando usar o WHERE?</a:t>
            </a:r>
          </a:p>
          <a:p>
            <a:pPr>
              <a:buNone/>
            </a:pPr>
            <a:endParaRPr lang="pt-BR" sz="2400" b="1" dirty="0"/>
          </a:p>
          <a:p>
            <a:pPr>
              <a:buNone/>
            </a:pPr>
            <a:r>
              <a:rPr lang="pt-BR" sz="2400" dirty="0"/>
              <a:t>Sempre que você </a:t>
            </a:r>
            <a:r>
              <a:rPr lang="pt-BR" sz="2400" b="1" dirty="0"/>
              <a:t>não quiser todos os registros</a:t>
            </a:r>
            <a:r>
              <a:rPr lang="pt-BR" sz="2400" dirty="0"/>
              <a:t>, mas </a:t>
            </a:r>
            <a:r>
              <a:rPr lang="pt-BR" sz="2400" b="1" dirty="0"/>
              <a:t>apenas os que atendem a um critério específico</a:t>
            </a:r>
            <a:r>
              <a:rPr lang="pt-BR" sz="2400" dirty="0"/>
              <a:t>. </a:t>
            </a:r>
          </a:p>
          <a:p>
            <a:pPr>
              <a:buNone/>
            </a:pPr>
            <a:endParaRPr lang="pt-BR" sz="2400" dirty="0"/>
          </a:p>
          <a:p>
            <a:pPr>
              <a:buNone/>
            </a:pPr>
            <a:r>
              <a:rPr lang="pt-BR" sz="2400" dirty="0"/>
              <a:t>Exemplos: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Alunos com idade maior que 18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Produtos com preço abaixo de </a:t>
            </a:r>
            <a:r>
              <a:rPr lang="pt-BR" sz="2400" dirty="0" err="1"/>
              <a:t>R</a:t>
            </a:r>
            <a:r>
              <a:rPr lang="pt-BR" sz="2400" dirty="0"/>
              <a:t>$ 100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Professores com titulação "Doutor"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Pedidos com status "Cancelado"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7820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5134D-A888-F3DA-D032-0D1B0235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05370BC-D6BC-73B8-7D28-1EAEB8823D4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432FF7-1031-4392-A60D-F4825EE03DE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F7976-F8DD-92FA-E62B-AD7712B32BD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3BC0B-0661-F49A-B4C6-AA4AA8E7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1B7A96C-1A7B-F471-CA37-978F0B94D69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4597AE-4037-6569-B7B2-183EAE88F5C1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Restrições no SQL: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8DBAF17-5B30-4A2B-2FE6-2800F5374C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D131386-50EE-EC51-38FE-E04DD8708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9726"/>
              </p:ext>
            </p:extLst>
          </p:nvPr>
        </p:nvGraphicFramePr>
        <p:xfrm>
          <a:off x="838200" y="2058055"/>
          <a:ext cx="10515600" cy="21945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648075">
                  <a:extLst>
                    <a:ext uri="{9D8B030D-6E8A-4147-A177-3AD203B41FA5}">
                      <a16:colId xmlns:a16="http://schemas.microsoft.com/office/drawing/2014/main" val="1680625935"/>
                    </a:ext>
                  </a:extLst>
                </a:gridCol>
                <a:gridCol w="6867525">
                  <a:extLst>
                    <a:ext uri="{9D8B030D-6E8A-4147-A177-3AD203B41FA5}">
                      <a16:colId xmlns:a16="http://schemas.microsoft.com/office/drawing/2014/main" val="30447683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/>
                        <a:t>Restrição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Função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579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Identificador único obrigatório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37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Valor único, mas pode ser nulo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75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FOREIGN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Relaciona tabelas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95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Impede valores nulos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57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Impõe regras sobre valores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0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736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DF962-7EC4-CD28-7EAB-71EEBB8DA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6B74E6-40E9-D54E-7029-8F7763ADD5A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B426271-9456-B202-ACF3-0D261D16821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4AFE55-EF75-AF06-EAB7-A27E8841CD1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328F2E-B039-1F92-AEEA-0A3EEED5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6E7D003-895E-E959-9507-B83CDBADC426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69FC4E-8C24-C26C-5FA7-9702A2847E4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Where – Exemplos Básicos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6AB96C4D-8495-6566-545B-B2EBB2DAC0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1C7D082-89D4-3A72-C1EB-82DF3BB6939C}"/>
              </a:ext>
            </a:extLst>
          </p:cNvPr>
          <p:cNvSpPr txBox="1"/>
          <p:nvPr/>
        </p:nvSpPr>
        <p:spPr>
          <a:xfrm>
            <a:off x="723899" y="1190953"/>
            <a:ext cx="99155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Buscar alunos com nome específico</a:t>
            </a:r>
          </a:p>
          <a:p>
            <a:endParaRPr lang="pt-BR" sz="2400" dirty="0"/>
          </a:p>
          <a:p>
            <a:r>
              <a:rPr lang="pt-BR" sz="2400" dirty="0"/>
              <a:t>SELECT * FROM alunos</a:t>
            </a:r>
          </a:p>
          <a:p>
            <a:r>
              <a:rPr lang="pt-BR" sz="2400" dirty="0"/>
              <a:t>WHERE nome = 'Ana Souza’;</a:t>
            </a:r>
          </a:p>
          <a:p>
            <a:endParaRPr lang="pt-BR" sz="2400" dirty="0"/>
          </a:p>
          <a:p>
            <a:r>
              <a:rPr lang="pt-BR" sz="2400" dirty="0"/>
              <a:t>Professores com título "Doutor”</a:t>
            </a:r>
          </a:p>
          <a:p>
            <a:endParaRPr lang="pt-BR" sz="2400" dirty="0"/>
          </a:p>
          <a:p>
            <a:r>
              <a:rPr lang="pt-BR" sz="2400" dirty="0"/>
              <a:t>SELECT nome FROM professores</a:t>
            </a:r>
          </a:p>
          <a:p>
            <a:r>
              <a:rPr lang="pt-BR" sz="2400" dirty="0"/>
              <a:t>WHERE </a:t>
            </a:r>
            <a:r>
              <a:rPr lang="pt-BR" sz="2400" dirty="0" err="1"/>
              <a:t>titulacao</a:t>
            </a:r>
            <a:r>
              <a:rPr lang="pt-BR" sz="2400" dirty="0"/>
              <a:t> = 'Doutor’;</a:t>
            </a:r>
          </a:p>
          <a:p>
            <a:endParaRPr lang="pt-BR" sz="2400" dirty="0"/>
          </a:p>
          <a:p>
            <a:r>
              <a:rPr lang="pt-BR" sz="2400" dirty="0"/>
              <a:t>Notas menores que 7.0</a:t>
            </a:r>
          </a:p>
          <a:p>
            <a:endParaRPr lang="pt-BR" sz="2400" dirty="0"/>
          </a:p>
          <a:p>
            <a:r>
              <a:rPr lang="pt-BR" sz="2400" dirty="0"/>
              <a:t>SELECT * FROM notas</a:t>
            </a:r>
          </a:p>
          <a:p>
            <a:r>
              <a:rPr lang="pt-BR" sz="2400" dirty="0"/>
              <a:t>WHERE nota &lt; 7.0;</a:t>
            </a:r>
          </a:p>
        </p:txBody>
      </p:sp>
    </p:spTree>
    <p:extLst>
      <p:ext uri="{BB962C8B-B14F-4D97-AF65-F5344CB8AC3E}">
        <p14:creationId xmlns:p14="http://schemas.microsoft.com/office/powerpoint/2010/main" val="393772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A1D2-4999-BFEE-37EF-51E3C7002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5D62E8D-E6A3-58F5-7ACC-8946ED716BE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3364F99-DBC4-2D58-3C59-5F208310123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8A0933-B229-A793-EEBC-F1CCDA5F1BB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4185938-AF64-F60D-9753-D73AC3A6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E88B613-8CEC-C6DA-4237-6DF7BC80BEED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198191-709C-7619-A1AB-114628D0828B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Where – Pontos Importantes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BFBFC42-630F-1884-5427-C1ABFDE7FA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D864DE4-080C-0762-A710-7FC5C50E8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689684"/>
              </p:ext>
            </p:extLst>
          </p:nvPr>
        </p:nvGraphicFramePr>
        <p:xfrm>
          <a:off x="2004148" y="1799267"/>
          <a:ext cx="7579240" cy="18592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883477">
                  <a:extLst>
                    <a:ext uri="{9D8B030D-6E8A-4147-A177-3AD203B41FA5}">
                      <a16:colId xmlns:a16="http://schemas.microsoft.com/office/drawing/2014/main" val="2514036871"/>
                    </a:ext>
                  </a:extLst>
                </a:gridCol>
                <a:gridCol w="4695763">
                  <a:extLst>
                    <a:ext uri="{9D8B030D-6E8A-4147-A177-3AD203B41FA5}">
                      <a16:colId xmlns:a16="http://schemas.microsoft.com/office/drawing/2014/main" val="3674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2000" b="1" dirty="0"/>
                        <a:t>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Detalhe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13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Texto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Use </a:t>
                      </a:r>
                      <a:r>
                        <a:rPr lang="pt-BR" b="1" dirty="0"/>
                        <a:t>aspas simples</a:t>
                      </a:r>
                      <a:r>
                        <a:rPr lang="pt-BR" dirty="0"/>
                        <a:t>: 'Texto'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04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Números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Não precisa de aspas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20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Datas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Também usam aspas simples: '2023-01-01'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431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Sem 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 consulta traz </a:t>
                      </a:r>
                      <a:r>
                        <a:rPr lang="pt-BR" b="1" dirty="0"/>
                        <a:t>todos os dados da tabela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01530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9B3546BB-2144-150C-735B-B804E20D3FA1}"/>
              </a:ext>
            </a:extLst>
          </p:cNvPr>
          <p:cNvSpPr txBox="1"/>
          <p:nvPr/>
        </p:nvSpPr>
        <p:spPr>
          <a:xfrm>
            <a:off x="573974" y="4421682"/>
            <a:ext cx="1104405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Dicas rápidas: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Você pode usar operadores: =, !=, &lt;, &gt;, &lt;=, &gt;=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Pode combinar condições com AND, OR, NOT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WHERE é </a:t>
            </a:r>
            <a:r>
              <a:rPr lang="pt-BR" sz="2200" b="1" dirty="0"/>
              <a:t>obrigatório</a:t>
            </a:r>
            <a:r>
              <a:rPr lang="pt-BR" sz="2200" dirty="0"/>
              <a:t> para limitar atualizações e exclusões com UPDATE ou DELETE (para evitar alterar tudo!)</a:t>
            </a:r>
          </a:p>
        </p:txBody>
      </p:sp>
    </p:spTree>
    <p:extLst>
      <p:ext uri="{BB962C8B-B14F-4D97-AF65-F5344CB8AC3E}">
        <p14:creationId xmlns:p14="http://schemas.microsoft.com/office/powerpoint/2010/main" val="297147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3935F-19DF-599F-DF68-356188EEE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9B142F8-4BD4-E901-B5C7-866BD7BF78E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779DD05-9D8D-49B5-0F06-881A18842E5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E8AAB4A-8917-F81E-C570-968A232B242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5106E66-2434-B21C-010A-FEBC9AA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D9A6C4-DF8D-3ED8-6B75-21C4A175CBA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5A7D3D-7973-53E6-367F-D9085BF98771}"/>
              </a:ext>
            </a:extLst>
          </p:cNvPr>
          <p:cNvSpPr txBox="1"/>
          <p:nvPr/>
        </p:nvSpPr>
        <p:spPr>
          <a:xfrm>
            <a:off x="320786" y="2499742"/>
            <a:ext cx="2291785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Operadores de Comparação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ED4EED1F-90FD-6201-6F7F-01432EC17E6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D314BB7-F921-10CA-BA28-79ABC4770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464275"/>
              </p:ext>
            </p:extLst>
          </p:nvPr>
        </p:nvGraphicFramePr>
        <p:xfrm>
          <a:off x="3169506" y="530558"/>
          <a:ext cx="8203344" cy="62302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050836">
                  <a:extLst>
                    <a:ext uri="{9D8B030D-6E8A-4147-A177-3AD203B41FA5}">
                      <a16:colId xmlns:a16="http://schemas.microsoft.com/office/drawing/2014/main" val="3313188214"/>
                    </a:ext>
                  </a:extLst>
                </a:gridCol>
                <a:gridCol w="2050836">
                  <a:extLst>
                    <a:ext uri="{9D8B030D-6E8A-4147-A177-3AD203B41FA5}">
                      <a16:colId xmlns:a16="http://schemas.microsoft.com/office/drawing/2014/main" val="2131869339"/>
                    </a:ext>
                  </a:extLst>
                </a:gridCol>
                <a:gridCol w="2050836">
                  <a:extLst>
                    <a:ext uri="{9D8B030D-6E8A-4147-A177-3AD203B41FA5}">
                      <a16:colId xmlns:a16="http://schemas.microsoft.com/office/drawing/2014/main" val="3987538588"/>
                    </a:ext>
                  </a:extLst>
                </a:gridCol>
                <a:gridCol w="2050836">
                  <a:extLst>
                    <a:ext uri="{9D8B030D-6E8A-4147-A177-3AD203B41FA5}">
                      <a16:colId xmlns:a16="http://schemas.microsoft.com/office/drawing/2014/main" val="15237918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r>
                        <a:rPr lang="pt-BR" sz="2000" b="1" dirty="0"/>
                        <a:t>Operador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Significado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Exemplo de uso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Explicação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43318344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=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Igual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WHERE nome = 'Ana'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Filtra registros com valor exato igual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348977193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 dirty="0"/>
                        <a:t>!=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Diferente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WHERE nota != 10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Filtra registros com valor diferente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416471878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&lt;&gt;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Diferente (forma alternativa)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idade &lt;&gt; 18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Equivale a !=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4387558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&gt;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Maior que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preco &gt; 100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Seleciona valores maiores que o indicado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788657411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&lt;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Menor que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carga_horaria &lt; 40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Seleciona valores menores que o indicado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374852364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r>
                        <a:rPr lang="pt-BR" sz="1800"/>
                        <a:t>&gt;=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Maior ou igual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nota &gt;= 7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Inclui o valor limite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5938288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r>
                        <a:rPr lang="pt-BR" sz="1800"/>
                        <a:t>&lt;=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Menor ou igual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idade &lt;= 16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Inclui o valor limite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725943740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IS NULL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Valor nulo (vazio)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telefone IS NULL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Verifica se o valor está ausente (nulo)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1968405515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r>
                        <a:rPr lang="pt-BR" sz="1800"/>
                        <a:t>IS NOT NULL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Valor não nulo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WHERE email IS NOT NULL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Verifica se o valor existe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311532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91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4CFBE-ECA6-E60F-8081-C017AA19E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A60B0B1-BF6F-B1D0-6999-F0BECDFC751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196A8AB-7C80-3EB0-CCC6-6112DD72C88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655F1-CCF9-CF0F-90A1-A30D896F9AF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09B773-8C62-763B-1031-CFD336DB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D8725D1-48AD-AD3F-F517-B45BC185313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7A2411-EDDB-0387-742C-780928D9CBF7}"/>
              </a:ext>
            </a:extLst>
          </p:cNvPr>
          <p:cNvSpPr txBox="1"/>
          <p:nvPr/>
        </p:nvSpPr>
        <p:spPr>
          <a:xfrm>
            <a:off x="416210" y="888964"/>
            <a:ext cx="347889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Operadores </a:t>
            </a: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Logicos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9CF2C424-7077-F18E-E5F9-F9C4B28069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A4AFCDC-22ED-E625-42F8-3BB330457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10395"/>
              </p:ext>
            </p:extLst>
          </p:nvPr>
        </p:nvGraphicFramePr>
        <p:xfrm>
          <a:off x="734663" y="2541428"/>
          <a:ext cx="10515600" cy="20421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947251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395257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47623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2000" b="1" dirty="0"/>
                        <a:t>Operador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Significado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Uso típico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357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E</a:t>
                      </a:r>
                      <a:r>
                        <a:rPr lang="pt-BR"/>
                        <a:t> – todas as condições devem ser verdadeiras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WHERE nota &gt; 7 AND id_disciplina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49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OU</a:t>
                      </a:r>
                      <a:r>
                        <a:rPr lang="pt-BR"/>
                        <a:t> – pelo menos uma condição deve ser verdadeira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WHERE titulacao = 'Mestre' OR titulacao = 'Doutor'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727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NÃO</a:t>
                      </a:r>
                      <a:r>
                        <a:rPr lang="pt-BR"/>
                        <a:t> – nega uma condição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WHERE NOT nome = 'Ana Souza'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3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67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F638F-8649-4597-7EC9-43975B885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45BFA1E-806E-17EF-2D05-458ACAF83F1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E29084F-FBD5-512A-12F7-55E988D69324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0666074-9CC3-CBAF-871F-8008D7B33FA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3359695-C828-D9EB-2D3B-4F819A2A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D17EFB4-788B-0199-80E5-45BCBFECB49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C1DC5E-AD14-7D75-CDF8-3C38DBE08F1E}"/>
              </a:ext>
            </a:extLst>
          </p:cNvPr>
          <p:cNvSpPr txBox="1"/>
          <p:nvPr/>
        </p:nvSpPr>
        <p:spPr>
          <a:xfrm>
            <a:off x="416210" y="888964"/>
            <a:ext cx="347889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Operadores </a:t>
            </a: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Logicos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B68E2702-BAF0-B885-2B3C-5CC7CED9E9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9F35382-9C1A-8034-03BB-514AB280B90F}"/>
              </a:ext>
            </a:extLst>
          </p:cNvPr>
          <p:cNvGraphicFramePr>
            <a:graphicFrameLocks noGrp="1"/>
          </p:cNvGraphicFramePr>
          <p:nvPr/>
        </p:nvGraphicFramePr>
        <p:xfrm>
          <a:off x="734663" y="2541428"/>
          <a:ext cx="10515600" cy="20421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947251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395257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47623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2000" b="1" dirty="0"/>
                        <a:t>Operador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Significado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1" dirty="0"/>
                        <a:t>Uso típico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357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E</a:t>
                      </a:r>
                      <a:r>
                        <a:rPr lang="pt-BR"/>
                        <a:t> – todas as condições devem ser verdadeiras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WHERE nota &gt; 7 AND id_disciplina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49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OU</a:t>
                      </a:r>
                      <a:r>
                        <a:rPr lang="pt-BR"/>
                        <a:t> – pelo menos uma condição deve ser verdadeira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WHERE titulacao = 'Mestre' OR titulacao = 'Doutor'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727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/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NÃO</a:t>
                      </a:r>
                      <a:r>
                        <a:rPr lang="pt-BR"/>
                        <a:t> – nega uma condição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WHERE NOT nome = 'Ana Souza'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53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28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B0490-2585-59FF-A7EA-BCCDFDB8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F383F1-76B6-F18A-0B0E-62CAD7D7BD7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FC0A8C-1618-8BA5-44D4-A2947786E66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616935-C9DD-7931-2879-7BEF0266597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EF2A860-59F8-F93B-4E3A-7715770A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3D5E0F4-B070-877E-364E-0FAB14C447FF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7DCA8E-05E0-016B-D314-6816553CAB54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Praticando: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67B54ED9-0A6B-E88B-77F1-E1676D9CC9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1F4B37A-7FC7-E0A0-98A0-BFA6CCF0D262}"/>
              </a:ext>
            </a:extLst>
          </p:cNvPr>
          <p:cNvSpPr txBox="1"/>
          <p:nvPr/>
        </p:nvSpPr>
        <p:spPr>
          <a:xfrm>
            <a:off x="723899" y="1501378"/>
            <a:ext cx="99155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1- Liste o nome e a data de nascimento dos alunos que nasceram </a:t>
            </a:r>
            <a:r>
              <a:rPr lang="pt-BR" sz="2200" b="1" dirty="0"/>
              <a:t>depois de 01/01/2005</a:t>
            </a:r>
            <a:r>
              <a:rPr lang="pt-BR" sz="2200" dirty="0"/>
              <a:t>.</a:t>
            </a:r>
            <a:br>
              <a:rPr lang="pt-BR" sz="2200" dirty="0"/>
            </a:br>
            <a:br>
              <a:rPr lang="pt-BR" sz="2200" dirty="0"/>
            </a:br>
            <a:r>
              <a:rPr lang="pt-BR" sz="2200" dirty="0"/>
              <a:t>2 - Mostre nome e titulação de todos os professores </a:t>
            </a:r>
            <a:r>
              <a:rPr lang="pt-BR" sz="2200" b="1" dirty="0"/>
              <a:t>que não têm o título 'Mestre’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r>
              <a:rPr lang="pt-BR" sz="2200" dirty="0"/>
              <a:t>3 - Exiba o nome das disciplinas que têm </a:t>
            </a:r>
            <a:r>
              <a:rPr lang="pt-BR" sz="2200" b="1" dirty="0"/>
              <a:t>carga horária igual a 40 ou 60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r>
              <a:rPr lang="pt-BR" sz="2200" dirty="0"/>
              <a:t>4 - Liste todas as notas que estão </a:t>
            </a:r>
            <a:r>
              <a:rPr lang="pt-BR" sz="2200" b="1" dirty="0"/>
              <a:t>entre 7 e 9</a:t>
            </a:r>
            <a:r>
              <a:rPr lang="pt-BR" sz="2200" dirty="0"/>
              <a:t>, com o ID do aluno e da disciplina.</a:t>
            </a:r>
          </a:p>
          <a:p>
            <a:endParaRPr lang="pt-BR" sz="2200" dirty="0"/>
          </a:p>
          <a:p>
            <a:r>
              <a:rPr lang="pt-BR" sz="2200" dirty="0"/>
              <a:t>5 - Exiba professores cujo nome seja “Sérgio Oliveira” </a:t>
            </a:r>
            <a:r>
              <a:rPr lang="pt-BR" sz="2200" b="1" dirty="0"/>
              <a:t>ou</a:t>
            </a:r>
            <a:r>
              <a:rPr lang="pt-BR" sz="2200" dirty="0"/>
              <a:t> cujo </a:t>
            </a:r>
            <a:r>
              <a:rPr lang="pt-BR" sz="2200" dirty="0" err="1"/>
              <a:t>email</a:t>
            </a:r>
            <a:r>
              <a:rPr lang="pt-BR" sz="2200" dirty="0"/>
              <a:t> esteja ausente (NULL).</a:t>
            </a:r>
          </a:p>
        </p:txBody>
      </p:sp>
    </p:spTree>
    <p:extLst>
      <p:ext uri="{BB962C8B-B14F-4D97-AF65-F5344CB8AC3E}">
        <p14:creationId xmlns:p14="http://schemas.microsoft.com/office/powerpoint/2010/main" val="67616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281C-568C-56C2-D7C2-B49F3D1FB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24CD1E5-5AF5-9452-208F-BBE7219FFC6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7E9377F-C151-A87D-381E-459636D4F645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BE1E3B7-4B08-F201-A0CE-E68366A8586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21FA0EC-32B6-5A3E-16F1-67D333BADE9C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#008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789514-5D93-1191-9948-C3CFDDE28E8E}"/>
              </a:ext>
            </a:extLst>
          </p:cNvPr>
          <p:cNvSpPr txBox="1"/>
          <p:nvPr/>
        </p:nvSpPr>
        <p:spPr>
          <a:xfrm>
            <a:off x="461960" y="2282939"/>
            <a:ext cx="7194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DQL – Filtros avançados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E2C1170-0975-EBAA-16FC-739FE361E883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B88C21C-DC32-B41B-85C0-8291B7B8CD69}"/>
              </a:ext>
            </a:extLst>
          </p:cNvPr>
          <p:cNvSpPr txBox="1"/>
          <p:nvPr/>
        </p:nvSpPr>
        <p:spPr>
          <a:xfrm>
            <a:off x="461959" y="4365760"/>
            <a:ext cx="636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Aprender os filtros avançados do DQL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Foco em Like, </a:t>
            </a:r>
            <a:r>
              <a:rPr lang="pt-BR" sz="1200" dirty="0" err="1"/>
              <a:t>Between</a:t>
            </a:r>
            <a:r>
              <a:rPr lang="pt-BR" sz="1200" dirty="0"/>
              <a:t>, In, </a:t>
            </a:r>
            <a:r>
              <a:rPr lang="pt-BR" sz="1200" dirty="0" err="1"/>
              <a:t>Is</a:t>
            </a:r>
            <a:r>
              <a:rPr lang="pt-BR" sz="1200" dirty="0"/>
              <a:t> </a:t>
            </a:r>
            <a:r>
              <a:rPr lang="pt-BR" sz="1200" dirty="0" err="1"/>
              <a:t>Null</a:t>
            </a:r>
            <a:endParaRPr lang="pt-BR" sz="120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0A1F759-7D44-23EC-71F9-102BAD9A07BA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65E0AA5-EBF8-8391-2950-DC095A516516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27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F2000971-0A82-98BE-D7BE-190C0EAA45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76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9AC8-6587-3A88-0092-201E42A88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6EDF27E-0668-1295-A6C7-828CF681C1A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094E37A-E63A-46FB-A54C-7334FC1EBF4E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9C081EE-4AA3-B2FA-640B-0437DD21B2F0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169998C-8FCE-A99A-9476-9410C006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C4616EF-6F55-1926-A109-9DACD064AA63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36EBD6-684A-FB58-DB95-22E11B6F63CE}"/>
              </a:ext>
            </a:extLst>
          </p:cNvPr>
          <p:cNvSpPr txBox="1"/>
          <p:nvPr/>
        </p:nvSpPr>
        <p:spPr>
          <a:xfrm>
            <a:off x="357188" y="688251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Revisão Where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AC57757-027F-0A09-FD4C-20E74CE217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A13D126-C462-8FFE-B0E1-6CC3C99B7F42}"/>
              </a:ext>
            </a:extLst>
          </p:cNvPr>
          <p:cNvSpPr txBox="1"/>
          <p:nvPr/>
        </p:nvSpPr>
        <p:spPr>
          <a:xfrm>
            <a:off x="723899" y="1501378"/>
            <a:ext cx="991552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Revisão: WHERE</a:t>
            </a:r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r>
              <a:rPr lang="pt-BR" sz="2200" b="1" dirty="0"/>
              <a:t>Para que serve:</a:t>
            </a:r>
          </a:p>
          <a:p>
            <a:pPr>
              <a:buNone/>
            </a:pPr>
            <a:r>
              <a:rPr lang="pt-BR" sz="2200" b="1" dirty="0"/>
              <a:t>Filtrar registros conforme uma condição.</a:t>
            </a:r>
            <a:endParaRPr lang="pt-BR" sz="22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0AE3BB-4BC2-97FA-6256-313B81393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22" y="3685497"/>
            <a:ext cx="4218765" cy="20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9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A1E94-780C-2871-3A7D-E1F0E9D3F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E1B985C-6048-5A7E-CAC0-DA3A5095ABB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023B5EE-A330-B6F2-35B9-E23A88280EC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F091F6-1AFB-1C93-D703-6AF5403D8E7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559F469-075C-D927-A3DB-E0C1637F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073ADC7-5525-32B0-D452-D41FBD7C8D0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24D0DD-DB19-FBD8-A88D-3044B434BB14}"/>
              </a:ext>
            </a:extLst>
          </p:cNvPr>
          <p:cNvSpPr txBox="1"/>
          <p:nvPr/>
        </p:nvSpPr>
        <p:spPr>
          <a:xfrm>
            <a:off x="357188" y="688251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Revisão Where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1965BB7-C013-78B6-08F1-C2BF5FD359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A7E6D98-1590-4100-8F1D-75AD88EF16B5}"/>
              </a:ext>
            </a:extLst>
          </p:cNvPr>
          <p:cNvSpPr txBox="1"/>
          <p:nvPr/>
        </p:nvSpPr>
        <p:spPr>
          <a:xfrm>
            <a:off x="723899" y="1501378"/>
            <a:ext cx="991552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b="1" dirty="0"/>
              <a:t> Atenção: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Textos e datas usam aspas simples 'texto'.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Números não precisam de aspas.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Sem WHERE, todos os registros serão retornados.</a:t>
            </a:r>
            <a:endParaRPr lang="pt-BR" sz="2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41831E-B973-4E73-5883-F31B2CC1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832" y="4524853"/>
            <a:ext cx="7007657" cy="16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E9B6A-21CF-91AA-9F4B-64CBF992F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68A78D1-3CCE-676E-0F02-298EBEC5919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4E43FD1-7ADF-12AE-653B-09939832043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E4A1C7-BB3D-C7A7-6323-3C519C97562C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7EA8E8B-4344-B7CE-7055-E970497B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341051D-94C1-079F-6EE3-4F92567828E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519BFB8-998F-645F-8F59-76A63B8651FB}"/>
              </a:ext>
            </a:extLst>
          </p:cNvPr>
          <p:cNvSpPr txBox="1"/>
          <p:nvPr/>
        </p:nvSpPr>
        <p:spPr>
          <a:xfrm>
            <a:off x="357188" y="688251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ORDER BY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E96903A-4D3B-A772-BEC3-B4A8A64394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54B939D-7524-7D88-CAE1-91CA1AA04E8A}"/>
              </a:ext>
            </a:extLst>
          </p:cNvPr>
          <p:cNvSpPr txBox="1"/>
          <p:nvPr/>
        </p:nvSpPr>
        <p:spPr>
          <a:xfrm>
            <a:off x="723899" y="1501378"/>
            <a:ext cx="991552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Para que serve:</a:t>
            </a:r>
          </a:p>
          <a:p>
            <a:r>
              <a:rPr lang="pt-BR" sz="2400" dirty="0"/>
              <a:t>Ordenar o resultado da consulta em ordem crescente (ASC) ou decrescente (DESC).</a:t>
            </a:r>
          </a:p>
          <a:p>
            <a:pPr>
              <a:buNone/>
            </a:pPr>
            <a:endParaRPr lang="pt-BR" sz="22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C43874-1AE2-0E0F-4463-2AFF6E18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99" y="3056590"/>
            <a:ext cx="7059327" cy="23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3EA3D-B7C7-3B91-D63C-D419F31A7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16EA24D-58D1-DB9C-BEDF-F5162506DA16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92711DF-D92A-E267-5DC4-4CF3BE4926D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928CFB-4AE9-3A51-AF85-CD97AE5CCE8A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9F11FD5-D857-EF93-4CB5-ED560D50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E4D33B6-B329-FF13-0E11-66E56CA018E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C26C855-1BB3-9E3B-20A0-5DB81E04086E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 – UNIQUE e CHECK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2E70013-868C-53AB-43D9-9CC6A237A8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8CAA121-2B7C-A6DD-39BB-D00407AA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99" y="1342549"/>
            <a:ext cx="430590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BFCEF-6F06-1364-BB0B-D07C4557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BC8F2D2-DADC-EADF-DB28-29A8A6BBB158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60B779F-57CA-52EF-F059-701FCDF2AF9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6CBD553-5F99-1DBF-59B8-1F39DDB91402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AEFC3E-E848-67F9-B04E-2DD945A7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429FCC6-5A65-B4B5-C479-44165235FCEC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F9757F-F13C-DB46-20EA-03B9151C2F1B}"/>
              </a:ext>
            </a:extLst>
          </p:cNvPr>
          <p:cNvSpPr txBox="1"/>
          <p:nvPr/>
        </p:nvSpPr>
        <p:spPr>
          <a:xfrm>
            <a:off x="357188" y="688251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ORDER BY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AC180060-46BD-217C-73A9-94654BF998F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3237ED0-E508-A9C5-9ED8-D9020DC388FA}"/>
              </a:ext>
            </a:extLst>
          </p:cNvPr>
          <p:cNvSpPr txBox="1"/>
          <p:nvPr/>
        </p:nvSpPr>
        <p:spPr>
          <a:xfrm>
            <a:off x="723899" y="1501378"/>
            <a:ext cx="9915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dirty="0"/>
              <a:t>Exemplo:</a:t>
            </a:r>
            <a:endParaRPr lang="pt-BR" sz="2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A120CDE-047C-E06F-DCFE-02ED3E91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98" y="2232431"/>
            <a:ext cx="9465870" cy="35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98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CD1E-4572-4D6C-711B-8990C9B9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693CF20-41DC-9AE6-68FE-CAADBAF01D33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2DE32F1-F0A2-E37E-FB06-C827D3E5E0C8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6654ED-EA01-2DA3-649F-C54DCE850B2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671EA1-82ED-04AB-BEE6-C3CF3DAA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1E1EA87-A710-D7DB-98BD-0CE15D1FD1D8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0AAB87-5785-09D3-DF62-96DB471DAC3B}"/>
              </a:ext>
            </a:extLst>
          </p:cNvPr>
          <p:cNvSpPr txBox="1"/>
          <p:nvPr/>
        </p:nvSpPr>
        <p:spPr>
          <a:xfrm>
            <a:off x="357188" y="688251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ORDER BY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D926EA1D-938C-D98C-3099-338D4987C9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C8D172F-C712-32F2-D7BB-D5F5A1501175}"/>
              </a:ext>
            </a:extLst>
          </p:cNvPr>
          <p:cNvSpPr txBox="1"/>
          <p:nvPr/>
        </p:nvSpPr>
        <p:spPr>
          <a:xfrm>
            <a:off x="723899" y="1501378"/>
            <a:ext cx="9915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dirty="0"/>
              <a:t>Exemplo:</a:t>
            </a:r>
            <a:endParaRPr lang="pt-BR" sz="2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5B5605-4B51-6A73-5C54-23C84EB67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98" y="2232431"/>
            <a:ext cx="9465870" cy="35008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23F8D5C-B934-6E03-554C-46704498E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6025217"/>
            <a:ext cx="1298241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Pode ordenar por </a:t>
            </a:r>
            <a:r>
              <a:rPr kumimoji="0" lang="pt-BR" altLang="pt-BR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mais de uma coluna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ORDER BY cidade ASC, nome DESC;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01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D55AD-6F26-EADA-51A0-83B0ADFF8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312D2EC-7545-7360-5510-A6C217D03850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6BF5D6-1D02-39EB-D151-30238416F26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512FFB5-885F-4811-C174-DDC67D4DABDC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E60DD81-75B1-2001-14E0-28F88B72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BF70416-ADB4-DD75-0AC8-0C801376BF2D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5DA0F8-6EDD-65B2-7D75-EACD0A9DE397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298814D-1BBD-1C0D-ED05-C530BCF8F7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91D9F6-360F-6A25-971D-27963F9CB4AB}"/>
              </a:ext>
            </a:extLst>
          </p:cNvPr>
          <p:cNvSpPr txBox="1"/>
          <p:nvPr/>
        </p:nvSpPr>
        <p:spPr>
          <a:xfrm>
            <a:off x="723899" y="1501378"/>
            <a:ext cx="9915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Para que serve:</a:t>
            </a:r>
          </a:p>
          <a:p>
            <a:r>
              <a:rPr lang="pt-BR" sz="2400" dirty="0"/>
              <a:t>Buscar registros que </a:t>
            </a:r>
            <a:r>
              <a:rPr lang="pt-BR" sz="2400" b="1" dirty="0"/>
              <a:t>combinam parcialmente</a:t>
            </a:r>
            <a:r>
              <a:rPr lang="pt-BR" sz="2400" dirty="0"/>
              <a:t> com um texto.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7C6DCCA-C19E-751A-ABD3-856B82891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99" y="2616831"/>
            <a:ext cx="6027789" cy="20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4CB19-2B90-E1F3-75D4-6E3C2283B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4310CE8-D074-9202-BCA1-5B2AF4505D0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537089-4C3D-2492-4F22-01FFB3C8EFD2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2E0F5D4-C47F-CDD7-1328-9F6791617DD7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514E188-3F4B-C20F-DC9E-C7218A6F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93501A8-0302-B648-C7C8-BE9468B1F96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8E0E07-598D-4C0C-0FAC-E5C46FF29FA6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743D365A-90EA-CE0F-43C1-354205D843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4FCB32A-4AD9-3355-DFA4-B939EB303A20}"/>
              </a:ext>
            </a:extLst>
          </p:cNvPr>
          <p:cNvSpPr txBox="1"/>
          <p:nvPr/>
        </p:nvSpPr>
        <p:spPr>
          <a:xfrm>
            <a:off x="723899" y="1501378"/>
            <a:ext cx="99155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Coringas usados:</a:t>
            </a:r>
          </a:p>
          <a:p>
            <a:pPr>
              <a:buNone/>
            </a:pPr>
            <a:r>
              <a:rPr lang="pt-BR" sz="2400" b="1" dirty="0"/>
              <a:t>%    → Qualquer sequência de caracteres.</a:t>
            </a:r>
          </a:p>
          <a:p>
            <a:pPr>
              <a:buNone/>
            </a:pPr>
            <a:endParaRPr lang="pt-BR" sz="2400" b="1" dirty="0"/>
          </a:p>
          <a:p>
            <a:pPr>
              <a:buNone/>
            </a:pPr>
            <a:r>
              <a:rPr lang="pt-BR" sz="2400" b="1" dirty="0"/>
              <a:t>_      → Um único caractere.</a:t>
            </a:r>
            <a:endParaRPr lang="pt-BR" sz="24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12FCD30-DE34-025E-331D-E424C041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8" y="3292861"/>
            <a:ext cx="6870588" cy="2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5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908E-63E9-9278-D09F-405799028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9DF05F-F141-3FA5-25A6-72695FFC4EC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E7A384-CBB9-EA29-8C7D-0F9968999B31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57CEFA3-92C4-5A52-207D-6C254C8FEE4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E83F2F-F3B8-3B7D-EADC-37A71ADD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88BE008-025C-3A75-5B7B-2C1D928F8DD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D4544F7-1141-BF02-FCB9-6F491FACE33E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46162D7-EC52-F452-9B70-5CF48A07FC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C2A4A5-79D6-4D9C-E555-BCB59C15642B}"/>
              </a:ext>
            </a:extLst>
          </p:cNvPr>
          <p:cNvSpPr txBox="1"/>
          <p:nvPr/>
        </p:nvSpPr>
        <p:spPr>
          <a:xfrm>
            <a:off x="673858" y="1218431"/>
            <a:ext cx="99155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Coringas usados:</a:t>
            </a:r>
          </a:p>
          <a:p>
            <a:pPr>
              <a:buNone/>
            </a:pPr>
            <a:r>
              <a:rPr lang="pt-BR" sz="2400" b="1" dirty="0"/>
              <a:t>%    → Qualquer sequência de caracteres.</a:t>
            </a:r>
          </a:p>
          <a:p>
            <a:pPr>
              <a:buNone/>
            </a:pPr>
            <a:endParaRPr lang="pt-BR" sz="2400" b="1" dirty="0"/>
          </a:p>
          <a:p>
            <a:pPr>
              <a:buNone/>
            </a:pPr>
            <a:r>
              <a:rPr lang="pt-BR" sz="2400" b="1" dirty="0"/>
              <a:t>_      → Um único caractere.</a:t>
            </a:r>
            <a:endParaRPr lang="pt-BR" sz="24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272E628-64EB-B0A1-B982-2A0DADF58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9" y="2735277"/>
            <a:ext cx="6870588" cy="28919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95FD2DF-B9A2-7D80-0C32-FEF30DDB6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58" y="5684705"/>
            <a:ext cx="4857852" cy="11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992E-6532-D97D-BC57-26C13F55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05776BA-02BD-1F14-40F5-D6C60102A65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3A3CFF0-1AFE-7164-52F6-E299CE45C646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5EC7095-22EF-B21B-38E4-3DDFB67D2EFB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F6D2DE-E01A-F1FA-02D0-FFA2FA80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E79FD89-B370-AB8E-3891-F1BAB6F2E0A0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82195D-EDED-6568-DCE4-E271903CD0BE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AB1D5EC6-B214-983F-6EEE-6A8D76147E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2F4774D-26BA-C16C-CA18-DC95AFDD541A}"/>
              </a:ext>
            </a:extLst>
          </p:cNvPr>
          <p:cNvSpPr txBox="1"/>
          <p:nvPr/>
        </p:nvSpPr>
        <p:spPr>
          <a:xfrm>
            <a:off x="673858" y="1218431"/>
            <a:ext cx="9915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Para que serve:</a:t>
            </a:r>
          </a:p>
          <a:p>
            <a:r>
              <a:rPr lang="pt-BR" sz="2400" dirty="0"/>
              <a:t>Filtrar registros que estão dentro de </a:t>
            </a:r>
            <a:r>
              <a:rPr lang="pt-BR" sz="2400" b="1" dirty="0"/>
              <a:t>um intervalo</a:t>
            </a:r>
            <a:r>
              <a:rPr lang="pt-BR" sz="2400" dirty="0"/>
              <a:t>, incluindo os limites.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0EA9F1-F113-C13B-1183-F81AC9DF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31" y="2469780"/>
            <a:ext cx="7662640" cy="18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41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1BDA-EDE8-FF23-AF05-6862A5478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1EFA21-DC82-C6BA-5585-ADD5B425727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720E0A-F9BC-16AE-72B9-6632C1B1E097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FEC0096-CCF8-D271-A1EF-B3FDF91CB013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891FAF7-EEE8-FC68-837D-8847CD90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AB6205D-9A3D-FA9D-0187-B31230EA4395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73A981-26F8-5EF3-EA15-EF40D5D0304A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01310D1-8988-EB24-C4E3-DE1FF90F58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1C71470-DD05-C672-F164-4D8006244660}"/>
              </a:ext>
            </a:extLst>
          </p:cNvPr>
          <p:cNvSpPr txBox="1"/>
          <p:nvPr/>
        </p:nvSpPr>
        <p:spPr>
          <a:xfrm>
            <a:off x="673858" y="1218431"/>
            <a:ext cx="9915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Para que serve:</a:t>
            </a:r>
          </a:p>
          <a:p>
            <a:r>
              <a:rPr lang="pt-BR" sz="2400" dirty="0"/>
              <a:t>Filtrar registros que estão dentro de </a:t>
            </a:r>
            <a:r>
              <a:rPr lang="pt-BR" sz="2400" b="1" dirty="0"/>
              <a:t>um intervalo</a:t>
            </a:r>
            <a:r>
              <a:rPr lang="pt-BR" sz="2400" dirty="0"/>
              <a:t>, incluindo os limites.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DA63AE-CDB2-9BDC-89E6-2F43A522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66" y="2533624"/>
            <a:ext cx="8271034" cy="31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69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22D78-9B07-ACBC-8025-21F55FCEB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2ECE94-0498-FAE3-E941-2E1A78239490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AE9E27E-1A59-B3E7-2E9E-5BE94D29B8F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D11B09E-FE82-4A91-888E-0219907EB32C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2285908-A140-CCD5-5918-D02E8B45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37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4EC76F5-DDE3-0321-3BD6-03F25A119FA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784715-3626-9AC2-D87C-786C762F17C4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IN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1AC8984A-2250-F21E-28BB-A8851729E5E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0A26C96-3705-C062-56DF-B68976CF50D3}"/>
              </a:ext>
            </a:extLst>
          </p:cNvPr>
          <p:cNvSpPr txBox="1"/>
          <p:nvPr/>
        </p:nvSpPr>
        <p:spPr>
          <a:xfrm>
            <a:off x="673858" y="1218431"/>
            <a:ext cx="9915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Para que serve:</a:t>
            </a:r>
          </a:p>
          <a:p>
            <a:r>
              <a:rPr lang="pt-BR" sz="2400" dirty="0"/>
              <a:t>Filtrar registros que correspondem a </a:t>
            </a:r>
            <a:r>
              <a:rPr lang="pt-BR" sz="2400" b="1" dirty="0"/>
              <a:t>uma lista de valores</a:t>
            </a:r>
            <a:r>
              <a:rPr lang="pt-BR" sz="24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BAA6FA-E328-1D09-4AA7-8385B6F7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8" y="2489025"/>
            <a:ext cx="9415539" cy="2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6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C66D6-5D83-5620-DDB8-58CB1769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6A14E30-B4C0-F817-DF24-A3E1FB26DAE9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121BBBA-09A0-8EF9-BC46-C6BE258CEAB0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BA1D4FE-70BF-5697-9D04-376BFC6F7954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51A5E12-FCF4-62AE-60DF-0C19F4EB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F635853-CB86-89A2-6B1C-8D7D18F5C67D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75538-7B3C-29AF-61DA-3DBFFAF7C3F4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IN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5A3167C-402F-7898-C487-646017FEA0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306E1A-8FDA-109E-8803-FE2A9E8D7EBD}"/>
              </a:ext>
            </a:extLst>
          </p:cNvPr>
          <p:cNvSpPr txBox="1"/>
          <p:nvPr/>
        </p:nvSpPr>
        <p:spPr>
          <a:xfrm>
            <a:off x="673858" y="1218431"/>
            <a:ext cx="9915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Para que serve:</a:t>
            </a:r>
          </a:p>
          <a:p>
            <a:r>
              <a:rPr lang="pt-BR" sz="2400" dirty="0"/>
              <a:t>Filtrar registros que correspondem a </a:t>
            </a:r>
            <a:r>
              <a:rPr lang="pt-BR" sz="2400" b="1" dirty="0"/>
              <a:t>uma lista de valores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CC072F2-CA54-9236-6B25-7E1A047B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8" y="2390415"/>
            <a:ext cx="6966806" cy="30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2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432CD-AE6A-EF6F-0D40-CB334582C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CEB3C14-5272-7476-02F9-D928E551377C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72B3E2-69AF-497C-C061-1F124EF0BC0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59CB95C-B8ED-C240-6EA7-FC91595AF866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BEFD715-5CAA-03F0-D9C6-4FB213AB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39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9C13ECB-D973-62A3-0D70-0D1E5D643E61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FFC0CE-5917-FD0D-BA86-09794303A632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IN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58D9DDD1-7E2A-3EC9-9BEF-5795005B12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E1CE7B8-1D8D-1805-411B-28B3ED940A31}"/>
              </a:ext>
            </a:extLst>
          </p:cNvPr>
          <p:cNvSpPr txBox="1"/>
          <p:nvPr/>
        </p:nvSpPr>
        <p:spPr>
          <a:xfrm>
            <a:off x="673858" y="1218431"/>
            <a:ext cx="9915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400" b="1" dirty="0"/>
              <a:t>Para que serve:</a:t>
            </a:r>
          </a:p>
          <a:p>
            <a:r>
              <a:rPr lang="pt-BR" sz="2400" dirty="0"/>
              <a:t>Filtrar registros que correspondem a </a:t>
            </a:r>
            <a:r>
              <a:rPr lang="pt-BR" sz="2400" b="1" dirty="0"/>
              <a:t>uma lista de valores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5303D1-6704-07D7-2AB0-C78A712C3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8" y="2390415"/>
            <a:ext cx="6966806" cy="304160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AA55AA-07F6-67F5-52BF-6DF3B625E483}"/>
              </a:ext>
            </a:extLst>
          </p:cNvPr>
          <p:cNvSpPr txBox="1"/>
          <p:nvPr/>
        </p:nvSpPr>
        <p:spPr>
          <a:xfrm>
            <a:off x="1166820" y="5639569"/>
            <a:ext cx="60985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Mais eficiente do que usar vários OR:</a:t>
            </a:r>
          </a:p>
          <a:p>
            <a:r>
              <a:rPr lang="pt-BR" sz="2200" dirty="0"/>
              <a:t>(</a:t>
            </a:r>
            <a:r>
              <a:rPr lang="pt-BR" sz="2200" dirty="0" err="1"/>
              <a:t>ex</a:t>
            </a:r>
            <a:r>
              <a:rPr lang="pt-BR" sz="2200" dirty="0"/>
              <a:t>: id = 1 OR id = 3 OR id = 5 → id IN (1,3,5))</a:t>
            </a:r>
          </a:p>
        </p:txBody>
      </p:sp>
    </p:spTree>
    <p:extLst>
      <p:ext uri="{BB962C8B-B14F-4D97-AF65-F5344CB8AC3E}">
        <p14:creationId xmlns:p14="http://schemas.microsoft.com/office/powerpoint/2010/main" val="159374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A904A-F261-3929-31F7-5257075EC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55BFE6-CB22-90B8-A337-379B5D078B5B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B43AEB-CBA7-FF76-9A40-F941E5E830DC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40D6783-7980-967E-2265-BAFFC1B7A87F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E7D678-3A00-E063-90B3-5AD3CEC8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F368121-CB35-1E0D-08D6-BC60FA807457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A89FE4-38B6-BA02-280A-963E9738F7B6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 – </a:t>
            </a: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Foreign</a:t>
            </a: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 Key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98434D3-BC59-42E3-5E5E-A0721B4DEE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33A9DD-0508-A7C1-2C2C-4721CFDE6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9" y="1388045"/>
            <a:ext cx="604921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8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FCB2-31EE-D30B-947B-A1F2CBDD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01545E4-CA56-6AB5-B4FE-70C454FA3F4E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2B34AA-26D7-5008-5878-37500E7E5BAB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F2F7AFD-CC0C-2DBD-03B2-2E8B2CDCABEF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7D126EB-ECC5-87A2-52DB-721A44A0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488622F-70D0-38EA-2D30-ABC9E086BDD4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8A6F9-22D0-A064-CB8F-42CE895B7C9D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RESUMO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0ADB8000-142A-D738-A9BB-53C02528EE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E1EC2835-0CFD-76ED-116D-31AD82CA4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683110"/>
              </p:ext>
            </p:extLst>
          </p:nvPr>
        </p:nvGraphicFramePr>
        <p:xfrm>
          <a:off x="638179" y="2045071"/>
          <a:ext cx="10515600" cy="27432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6021586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7756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2400" b="1" dirty="0"/>
                        <a:t>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1" dirty="0"/>
                        <a:t>Função Principal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476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2400" dirty="0"/>
                        <a:t>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Filtrar registros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099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2400"/>
                        <a:t>ORDER 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Ordenar o resultado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200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2400"/>
                        <a:t>LIKE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Buscar padrões no texto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712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2400"/>
                        <a:t>BETWEEN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Buscar dentro de um intervalo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46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240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Buscar entre múltiplos valores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156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340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6522B-69DA-71B2-0FCE-064483FE3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B6C616-F213-B69C-39F0-B91B5BE694F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9B85F36-A456-A45C-222A-EA5CBF428123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D5FC00B-5580-40EF-B326-1BEE2563333D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60E60D7-9821-702E-5491-9F00B1C9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C331D69-054C-89D2-AB8F-065D6705C91E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80E3A-1461-90E6-704E-4C45AA8209F1}"/>
              </a:ext>
            </a:extLst>
          </p:cNvPr>
          <p:cNvSpPr txBox="1"/>
          <p:nvPr/>
        </p:nvSpPr>
        <p:spPr>
          <a:xfrm>
            <a:off x="872966" y="673183"/>
            <a:ext cx="7217092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>
                <a:latin typeface="Roboto" panose="02000000000000000000" pitchFamily="2" charset="0"/>
                <a:ea typeface="Roboto" panose="02000000000000000000" pitchFamily="2" charset="0"/>
              </a:rPr>
              <a:t>Atividade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48DDF2F6-AB0E-F119-3318-98B63CAAA3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4310D68-ED51-337B-D5AD-5B8844507E8C}"/>
              </a:ext>
            </a:extLst>
          </p:cNvPr>
          <p:cNvSpPr txBox="1"/>
          <p:nvPr/>
        </p:nvSpPr>
        <p:spPr>
          <a:xfrm>
            <a:off x="638178" y="1515943"/>
            <a:ext cx="9810747" cy="309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200" dirty="0"/>
              <a:t>Liste alunos cujo nome comece com "J".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200" dirty="0"/>
              <a:t>Mostre professores com título "Mestre" ou "Especialista".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200" dirty="0"/>
              <a:t>Liste disciplinas com carga horária entre 30 e 60 horas.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200" dirty="0"/>
              <a:t>Mostre alunos ordenados pela data de nascimento (mais novo primeiro).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200" dirty="0"/>
              <a:t>Liste disciplinas onde o ID seja 2, 4 ou 6.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200" dirty="0"/>
              <a:t>Liste notas maiores que 7 e menores que 9.</a:t>
            </a:r>
          </a:p>
        </p:txBody>
      </p:sp>
    </p:spTree>
    <p:extLst>
      <p:ext uri="{BB962C8B-B14F-4D97-AF65-F5344CB8AC3E}">
        <p14:creationId xmlns:p14="http://schemas.microsoft.com/office/powerpoint/2010/main" val="195989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5B9F-6D95-5600-62DA-CDDB38B74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A72866-FA71-348C-F531-80FBF7F472C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93E21C3-00CB-843D-EE4E-578CD524BEFA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68D6DE-348B-3F44-F498-3CA1EA145849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E12542-6490-74C7-86FB-21D90378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3C1DCEE-B037-E9D4-3E71-2CF3D6458D59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B3D20-B640-61F1-CA8B-B383044ADE92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</a:rPr>
              <a:t>Exemplos</a:t>
            </a: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3AE12472-2EC6-FB8E-4367-8618AD7594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AFCEF2-DF60-E927-5B5A-15E7C870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06" y="1342549"/>
            <a:ext cx="6049219" cy="165758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B7BE0F-23A8-C6AF-F05F-485D0503E0B6}"/>
              </a:ext>
            </a:extLst>
          </p:cNvPr>
          <p:cNvSpPr txBox="1"/>
          <p:nvPr/>
        </p:nvSpPr>
        <p:spPr>
          <a:xfrm>
            <a:off x="1166820" y="310827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	Use CHECK para regras de negócio (</a:t>
            </a:r>
            <a:r>
              <a:rPr lang="pt-BR" dirty="0" err="1"/>
              <a:t>ex</a:t>
            </a:r>
            <a:r>
              <a:rPr lang="pt-BR" dirty="0"/>
              <a:t>: idade mínima)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	UNIQUE permite múltiplos NULL (exceto em alguns </a:t>
            </a:r>
            <a:r>
              <a:rPr lang="pt-BR" dirty="0" err="1"/>
              <a:t>SGBDs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Possíveis dúvidas: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Posso ter mais de um UNIQUE na tabela? →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Posso ter mais de uma FOREIGN KEY? → Sim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785D33-1A6B-1919-79B6-EAB4BB3A7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342549"/>
            <a:ext cx="430590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0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C0D1-A466-D62C-2A2A-89C10E83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C75119-FB63-8F8C-40F3-CD52487D914F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F4D288D-5AB0-04E4-9F7F-D3F369A7E56D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DD741E-590B-032C-FAE2-8A78ACF8B111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04BC3B6-6DED-5BDB-BEE9-893FCD47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3BD1F98-0804-BACD-55C6-2831C454B9BA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4D1D73-4E28-3711-7AA3-42565A06DE23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C48C2472-B01C-5901-4843-B6823F42FB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A3DF1B-C487-4866-2466-38CC5B62B785}"/>
              </a:ext>
            </a:extLst>
          </p:cNvPr>
          <p:cNvSpPr txBox="1"/>
          <p:nvPr/>
        </p:nvSpPr>
        <p:spPr>
          <a:xfrm>
            <a:off x="638179" y="1473192"/>
            <a:ext cx="106203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Crie a tabela professores com id, </a:t>
            </a:r>
            <a:r>
              <a:rPr lang="pt-BR" dirty="0" err="1"/>
              <a:t>email</a:t>
            </a:r>
            <a:r>
              <a:rPr lang="pt-BR" dirty="0"/>
              <a:t> (único) e salario com CHECK (&gt; 1200)</a:t>
            </a:r>
          </a:p>
          <a:p>
            <a:endParaRPr lang="pt-BR" dirty="0"/>
          </a:p>
          <a:p>
            <a:r>
              <a:rPr lang="pt-BR" dirty="0"/>
              <a:t>Crie a tabela turmas com </a:t>
            </a:r>
            <a:r>
              <a:rPr lang="pt-BR" dirty="0" err="1"/>
              <a:t>id_professor</a:t>
            </a:r>
            <a:r>
              <a:rPr lang="pt-BR" dirty="0"/>
              <a:t> e FOREIGN KEY para professores</a:t>
            </a:r>
          </a:p>
        </p:txBody>
      </p:sp>
    </p:spTree>
    <p:extLst>
      <p:ext uri="{BB962C8B-B14F-4D97-AF65-F5344CB8AC3E}">
        <p14:creationId xmlns:p14="http://schemas.microsoft.com/office/powerpoint/2010/main" val="415484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0F84E-9D5B-885F-F994-DECB0D60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03105C0-7451-A540-1A9C-2C2E21CEE695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8C2F64-825D-B23C-BFD2-CA826BD5B09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1E7BBB4-A319-335F-05EF-4F46505799B5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4F2FF30-1EA1-690D-79DA-B8593B266466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#005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346950-0201-7ACE-3E15-1A724C24FCFB}"/>
              </a:ext>
            </a:extLst>
          </p:cNvPr>
          <p:cNvSpPr txBox="1"/>
          <p:nvPr/>
        </p:nvSpPr>
        <p:spPr>
          <a:xfrm>
            <a:off x="461960" y="2282939"/>
            <a:ext cx="62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 práticos com DDL: Projeto de esquema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7EB557C-015C-37F0-813F-F58AF0EC8015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5AA160-7A5F-C4F1-457B-D831DDCB70D1}"/>
              </a:ext>
            </a:extLst>
          </p:cNvPr>
          <p:cNvSpPr txBox="1"/>
          <p:nvPr/>
        </p:nvSpPr>
        <p:spPr>
          <a:xfrm>
            <a:off x="461959" y="4365760"/>
            <a:ext cx="636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Consolidar uso de </a:t>
            </a:r>
            <a:r>
              <a:rPr lang="pt-BR" sz="1200" dirty="0" err="1"/>
              <a:t>Create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r>
              <a:rPr lang="pt-BR" sz="1200" dirty="0"/>
              <a:t>. Tipos de dados e restrições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Projetar estrutura de banco de dados relacional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3010C41-9F6D-54BE-3FF2-5CF8239BA3D8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63DB75B-8635-2624-63A0-FF97348F9F26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15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76B8AF20-8050-4961-8BFB-4D90D8F11F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23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4E75B-B9DE-6230-F5D0-54F7BF8FB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CC2D8DA-73C0-74A2-3EE9-5268477342FA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9A9861-3DFD-A08F-BD91-08412B6520B9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897067-CBBC-044C-62FB-5EE4A1F1F1D0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5784C39-ED3E-B6EA-194E-4A95FE33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186424"/>
            <a:ext cx="461962" cy="365125"/>
          </a:xfrm>
        </p:spPr>
        <p:txBody>
          <a:bodyPr/>
          <a:lstStyle/>
          <a:p>
            <a:fld id="{E52CFC07-28E7-41CA-B305-DC0DFB4FA049}" type="slidenum">
              <a:rPr lang="pt-BR" b="1" smtClean="0">
                <a:solidFill>
                  <a:srgbClr val="FF9C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fld>
            <a:endParaRPr lang="pt-BR" b="1" dirty="0">
              <a:solidFill>
                <a:srgbClr val="FF9C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4BD40E0-726C-8A4E-D2AE-D8441DF94842}"/>
              </a:ext>
            </a:extLst>
          </p:cNvPr>
          <p:cNvCxnSpPr>
            <a:cxnSpLocks/>
          </p:cNvCxnSpPr>
          <p:nvPr/>
        </p:nvCxnSpPr>
        <p:spPr>
          <a:xfrm>
            <a:off x="1562103" y="407086"/>
            <a:ext cx="9810747" cy="1"/>
          </a:xfrm>
          <a:prstGeom prst="line">
            <a:avLst/>
          </a:prstGeom>
          <a:ln w="12700">
            <a:solidFill>
              <a:srgbClr val="292B5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C618A8-8302-C6E1-3F30-D500C1A628B7}"/>
              </a:ext>
            </a:extLst>
          </p:cNvPr>
          <p:cNvSpPr txBox="1"/>
          <p:nvPr/>
        </p:nvSpPr>
        <p:spPr>
          <a:xfrm>
            <a:off x="357188" y="688251"/>
            <a:ext cx="72170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Exercicios</a:t>
            </a:r>
            <a:endParaRPr lang="pt-BR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1357;p126">
            <a:extLst>
              <a:ext uri="{FF2B5EF4-FFF2-40B4-BE49-F238E27FC236}">
                <a16:creationId xmlns:a16="http://schemas.microsoft.com/office/drawing/2014/main" id="{29317557-102A-5015-669D-AE1997E09A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79" y="79937"/>
            <a:ext cx="528641" cy="6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A72CC9-5986-AA9A-9DAC-7FE504B68036}"/>
              </a:ext>
            </a:extLst>
          </p:cNvPr>
          <p:cNvSpPr txBox="1"/>
          <p:nvPr/>
        </p:nvSpPr>
        <p:spPr>
          <a:xfrm>
            <a:off x="638179" y="1473192"/>
            <a:ext cx="106203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Tabelas:</a:t>
            </a:r>
          </a:p>
          <a:p>
            <a:endParaRPr lang="pt-BR" dirty="0"/>
          </a:p>
          <a:p>
            <a:r>
              <a:rPr lang="pt-BR" dirty="0"/>
              <a:t>clientes → id, nome, </a:t>
            </a:r>
            <a:r>
              <a:rPr lang="pt-BR" dirty="0" err="1"/>
              <a:t>email</a:t>
            </a:r>
            <a:r>
              <a:rPr lang="pt-BR" dirty="0"/>
              <a:t> (único)</a:t>
            </a:r>
          </a:p>
          <a:p>
            <a:endParaRPr lang="pt-BR" dirty="0"/>
          </a:p>
          <a:p>
            <a:r>
              <a:rPr lang="pt-BR" dirty="0"/>
              <a:t>produtos → id, nome, </a:t>
            </a:r>
            <a:r>
              <a:rPr lang="pt-BR" dirty="0" err="1"/>
              <a:t>preco</a:t>
            </a:r>
            <a:r>
              <a:rPr lang="pt-BR" dirty="0"/>
              <a:t> (CHECK &gt; 0)</a:t>
            </a:r>
          </a:p>
          <a:p>
            <a:endParaRPr lang="pt-BR" dirty="0"/>
          </a:p>
          <a:p>
            <a:r>
              <a:rPr lang="pt-BR" dirty="0"/>
              <a:t>pedidos → id, </a:t>
            </a:r>
            <a:r>
              <a:rPr lang="pt-BR" dirty="0" err="1"/>
              <a:t>id_cliente</a:t>
            </a:r>
            <a:r>
              <a:rPr lang="pt-BR" dirty="0"/>
              <a:t> (FK)</a:t>
            </a:r>
          </a:p>
          <a:p>
            <a:endParaRPr lang="pt-BR" dirty="0"/>
          </a:p>
          <a:p>
            <a:r>
              <a:rPr lang="pt-BR" dirty="0" err="1"/>
              <a:t>itens_pedido</a:t>
            </a:r>
            <a:r>
              <a:rPr lang="pt-BR" dirty="0"/>
              <a:t> → id, </a:t>
            </a:r>
            <a:r>
              <a:rPr lang="pt-BR" dirty="0" err="1"/>
              <a:t>id_pedido</a:t>
            </a:r>
            <a:r>
              <a:rPr lang="pt-BR" dirty="0"/>
              <a:t> (FK), </a:t>
            </a:r>
            <a:r>
              <a:rPr lang="pt-BR" dirty="0" err="1"/>
              <a:t>id_produto</a:t>
            </a:r>
            <a:r>
              <a:rPr lang="pt-BR" dirty="0"/>
              <a:t> (FK), quantidade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8B4066-7A2A-AEF1-9B68-B5F8B788F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72" y="4703255"/>
            <a:ext cx="67281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Dicas e dúvidas comuns: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Cuidado com a ordem de criação (tabelas com FK vêm depois)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Verifique nomes de colunas e restrições com atenção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4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A74F9-26CE-41E3-C49C-85F6DA0E3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FC6F6A-CAE3-3DB9-147C-08D2D8F7D214}"/>
              </a:ext>
            </a:extLst>
          </p:cNvPr>
          <p:cNvSpPr/>
          <p:nvPr/>
        </p:nvSpPr>
        <p:spPr>
          <a:xfrm>
            <a:off x="0" y="6687450"/>
            <a:ext cx="8963025" cy="1705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3ADC46-83CF-9664-2907-693C84488B04}"/>
              </a:ext>
            </a:extLst>
          </p:cNvPr>
          <p:cNvSpPr/>
          <p:nvPr/>
        </p:nvSpPr>
        <p:spPr>
          <a:xfrm>
            <a:off x="8963025" y="6687450"/>
            <a:ext cx="2514600" cy="170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18C3EC5-FEA4-2918-9C23-BB60E087E428}"/>
              </a:ext>
            </a:extLst>
          </p:cNvPr>
          <p:cNvSpPr/>
          <p:nvPr/>
        </p:nvSpPr>
        <p:spPr>
          <a:xfrm>
            <a:off x="11477625" y="6687450"/>
            <a:ext cx="714375" cy="17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EA671E-96EA-5FFE-281E-D18C5C305EF6}"/>
              </a:ext>
            </a:extLst>
          </p:cNvPr>
          <p:cNvSpPr txBox="1"/>
          <p:nvPr/>
        </p:nvSpPr>
        <p:spPr>
          <a:xfrm>
            <a:off x="461960" y="140017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#007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456E33-BB5E-F270-0171-D47E23FCE53A}"/>
              </a:ext>
            </a:extLst>
          </p:cNvPr>
          <p:cNvSpPr txBox="1"/>
          <p:nvPr/>
        </p:nvSpPr>
        <p:spPr>
          <a:xfrm>
            <a:off x="461960" y="2282939"/>
            <a:ext cx="62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DQL – </a:t>
            </a:r>
            <a:r>
              <a:rPr lang="pt-BR" sz="4000" dirty="0" err="1">
                <a:latin typeface="Roboto" panose="02000000000000000000" pitchFamily="2" charset="0"/>
                <a:ea typeface="Roboto" panose="02000000000000000000" pitchFamily="2" charset="0"/>
              </a:rPr>
              <a:t>Select</a:t>
            </a:r>
            <a:r>
              <a:rPr lang="pt-BR" sz="4000" dirty="0">
                <a:latin typeface="Roboto" panose="02000000000000000000" pitchFamily="2" charset="0"/>
                <a:ea typeface="Roboto" panose="02000000000000000000" pitchFamily="2" charset="0"/>
              </a:rPr>
              <a:t> e Where</a:t>
            </a:r>
            <a:endParaRPr lang="pt-BR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800E8CA-F61B-8FD4-C8F6-D5530A231AD9}"/>
              </a:ext>
            </a:extLst>
          </p:cNvPr>
          <p:cNvCxnSpPr>
            <a:cxnSpLocks/>
          </p:cNvCxnSpPr>
          <p:nvPr/>
        </p:nvCxnSpPr>
        <p:spPr>
          <a:xfrm flipV="1">
            <a:off x="461960" y="4110127"/>
            <a:ext cx="3205165" cy="1920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60BD6-061C-33F7-E251-445FF304AB52}"/>
              </a:ext>
            </a:extLst>
          </p:cNvPr>
          <p:cNvSpPr txBox="1"/>
          <p:nvPr/>
        </p:nvSpPr>
        <p:spPr>
          <a:xfrm>
            <a:off x="461959" y="4365760"/>
            <a:ext cx="636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Aprender o uso correto do comando SELECT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Usar </a:t>
            </a:r>
            <a:r>
              <a:rPr lang="pt-BR" sz="1200" dirty="0" err="1"/>
              <a:t>Select</a:t>
            </a:r>
            <a:r>
              <a:rPr lang="pt-BR" sz="1200" dirty="0"/>
              <a:t> </a:t>
            </a:r>
            <a:r>
              <a:rPr lang="pt-BR" sz="1200"/>
              <a:t>com filtros</a:t>
            </a:r>
            <a:endParaRPr lang="pt-BR" sz="120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9048CEE-C587-BB68-BC69-01A4B1D32795}"/>
              </a:ext>
            </a:extLst>
          </p:cNvPr>
          <p:cNvCxnSpPr>
            <a:cxnSpLocks/>
          </p:cNvCxnSpPr>
          <p:nvPr/>
        </p:nvCxnSpPr>
        <p:spPr>
          <a:xfrm>
            <a:off x="8963025" y="0"/>
            <a:ext cx="0" cy="6858450"/>
          </a:xfrm>
          <a:prstGeom prst="line">
            <a:avLst/>
          </a:prstGeom>
          <a:ln w="12700">
            <a:solidFill>
              <a:srgbClr val="FF9C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89705C-8000-348A-9CE8-9C29910ECBBC}"/>
              </a:ext>
            </a:extLst>
          </p:cNvPr>
          <p:cNvSpPr txBox="1"/>
          <p:nvPr/>
        </p:nvSpPr>
        <p:spPr>
          <a:xfrm>
            <a:off x="9244013" y="1536174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Professor: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Álvaro Lopes Rios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Disciplina: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Banco de Dados II</a:t>
            </a:r>
          </a:p>
          <a:p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Data: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23 de abril de 2025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Local:</a:t>
            </a:r>
          </a:p>
          <a:p>
            <a:endParaRPr lang="pt-BR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Rio Branco/AC</a:t>
            </a:r>
          </a:p>
        </p:txBody>
      </p:sp>
      <p:pic>
        <p:nvPicPr>
          <p:cNvPr id="2" name="Google Shape;1357;p126">
            <a:extLst>
              <a:ext uri="{FF2B5EF4-FFF2-40B4-BE49-F238E27FC236}">
                <a16:creationId xmlns:a16="http://schemas.microsoft.com/office/drawing/2014/main" id="{ACD0AF87-4BBE-B61E-9E3C-11F4401728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9" y="153741"/>
            <a:ext cx="558406" cy="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702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1637</Words>
  <Application>Microsoft Office PowerPoint</Application>
  <PresentationFormat>Widescreen</PresentationFormat>
  <Paragraphs>405</Paragraphs>
  <Slides>41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Arial</vt:lpstr>
      <vt:lpstr>Arial Unicode MS</vt:lpstr>
      <vt:lpstr>Aptos Display</vt:lpstr>
      <vt:lpstr>Roboto</vt:lpstr>
      <vt:lpstr>Aptos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William Menezes</dc:creator>
  <cp:lastModifiedBy>Álvaro Lopes Rios</cp:lastModifiedBy>
  <cp:revision>145</cp:revision>
  <dcterms:created xsi:type="dcterms:W3CDTF">2024-08-13T18:33:14Z</dcterms:created>
  <dcterms:modified xsi:type="dcterms:W3CDTF">2025-04-28T00:59:59Z</dcterms:modified>
</cp:coreProperties>
</file>